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tags/tag4.xml" ContentType="application/vnd.openxmlformats-officedocument.presentationml.tags+xml"/>
  <Override PartName="/ppt/notesSlides/notesSlide3.xml" ContentType="application/vnd.openxmlformats-officedocument.presentationml.notesSlide+xml"/>
  <Override PartName="/ppt/tags/tag5.xml" ContentType="application/vnd.openxmlformats-officedocument.presentationml.tags+xml"/>
  <Override PartName="/ppt/notesSlides/notesSlide4.xml" ContentType="application/vnd.openxmlformats-officedocument.presentationml.notesSlide+xml"/>
  <Override PartName="/ppt/tags/tag6.xml" ContentType="application/vnd.openxmlformats-officedocument.presentationml.tags+xml"/>
  <Override PartName="/ppt/notesSlides/notesSlide5.xml" ContentType="application/vnd.openxmlformats-officedocument.presentationml.notesSlide+xml"/>
  <Override PartName="/ppt/tags/tag7.xml" ContentType="application/vnd.openxmlformats-officedocument.presentationml.tags+xml"/>
  <Override PartName="/ppt/notesSlides/notesSlide6.xml" ContentType="application/vnd.openxmlformats-officedocument.presentationml.notesSlide+xml"/>
  <Override PartName="/ppt/tags/tag8.xml" ContentType="application/vnd.openxmlformats-officedocument.presentationml.tags+xml"/>
  <Override PartName="/ppt/notesSlides/notesSlide7.xml" ContentType="application/vnd.openxmlformats-officedocument.presentationml.notesSlide+xml"/>
  <Override PartName="/ppt/tags/tag9.xml" ContentType="application/vnd.openxmlformats-officedocument.presentationml.tags+xml"/>
  <Override PartName="/ppt/notesSlides/notesSlide8.xml" ContentType="application/vnd.openxmlformats-officedocument.presentationml.notesSlide+xml"/>
  <Override PartName="/ppt/tags/tag10.xml" ContentType="application/vnd.openxmlformats-officedocument.presentationml.tags+xml"/>
  <Override PartName="/ppt/notesSlides/notesSlide9.xml" ContentType="application/vnd.openxmlformats-officedocument.presentationml.notesSlide+xml"/>
  <Override PartName="/ppt/tags/tag11.xml" ContentType="application/vnd.openxmlformats-officedocument.presentationml.tags+xml"/>
  <Override PartName="/ppt/notesSlides/notesSlide10.xml" ContentType="application/vnd.openxmlformats-officedocument.presentationml.notesSlide+xml"/>
  <Override PartName="/ppt/tags/tag12.xml" ContentType="application/vnd.openxmlformats-officedocument.presentationml.tags+xml"/>
  <Override PartName="/ppt/notesSlides/notesSlide11.xml" ContentType="application/vnd.openxmlformats-officedocument.presentationml.notesSlide+xml"/>
  <Override PartName="/ppt/tags/tag13.xml" ContentType="application/vnd.openxmlformats-officedocument.presentationml.tags+xml"/>
  <Override PartName="/ppt/notesSlides/notesSlide12.xml" ContentType="application/vnd.openxmlformats-officedocument.presentationml.notesSlide+xml"/>
  <Override PartName="/ppt/tags/tag14.xml" ContentType="application/vnd.openxmlformats-officedocument.presentationml.tags+xml"/>
  <Override PartName="/ppt/notesSlides/notesSlide13.xml" ContentType="application/vnd.openxmlformats-officedocument.presentationml.notesSlide+xml"/>
  <Override PartName="/ppt/tags/tag15.xml" ContentType="application/vnd.openxmlformats-officedocument.presentationml.tags+xml"/>
  <Override PartName="/ppt/notesSlides/notesSlide14.xml" ContentType="application/vnd.openxmlformats-officedocument.presentationml.notesSlide+xml"/>
  <Override PartName="/ppt/tags/tag16.xml" ContentType="application/vnd.openxmlformats-officedocument.presentationml.tags+xml"/>
  <Override PartName="/ppt/notesSlides/notesSlide15.xml" ContentType="application/vnd.openxmlformats-officedocument.presentationml.notesSlide+xml"/>
  <Override PartName="/ppt/tags/tag17.xml" ContentType="application/vnd.openxmlformats-officedocument.presentationml.tags+xml"/>
  <Override PartName="/ppt/notesSlides/notesSlide16.xml" ContentType="application/vnd.openxmlformats-officedocument.presentationml.notesSlide+xml"/>
  <Override PartName="/ppt/tags/tag18.xml" ContentType="application/vnd.openxmlformats-officedocument.presentationml.tags+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22"/>
  </p:notesMasterIdLst>
  <p:sldIdLst>
    <p:sldId id="256" r:id="rId5"/>
    <p:sldId id="274" r:id="rId6"/>
    <p:sldId id="258" r:id="rId7"/>
    <p:sldId id="259" r:id="rId8"/>
    <p:sldId id="265" r:id="rId9"/>
    <p:sldId id="275" r:id="rId10"/>
    <p:sldId id="271" r:id="rId11"/>
    <p:sldId id="278" r:id="rId12"/>
    <p:sldId id="260" r:id="rId13"/>
    <p:sldId id="276" r:id="rId14"/>
    <p:sldId id="269" r:id="rId15"/>
    <p:sldId id="268" r:id="rId16"/>
    <p:sldId id="261" r:id="rId17"/>
    <p:sldId id="264" r:id="rId18"/>
    <p:sldId id="277" r:id="rId19"/>
    <p:sldId id="272" r:id="rId20"/>
    <p:sldId id="273" r:id="rId21"/>
  </p:sldIdLst>
  <p:sldSz cx="9144000" cy="6858000" type="screen4x3"/>
  <p:notesSz cx="6858000" cy="9144000"/>
  <p:custDataLst>
    <p:tags r:id="rId23"/>
  </p:custDataLst>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3" d="100"/>
          <a:sy n="73" d="100"/>
        </p:scale>
        <p:origin x="1080" y="5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gs" Target="tags/tag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0E9664D-13FB-4E3F-B4EB-A659119BC406}"/>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atin typeface="Arial" charset="0"/>
              </a:defRPr>
            </a:lvl1pPr>
          </a:lstStyle>
          <a:p>
            <a:pPr>
              <a:defRPr/>
            </a:pPr>
            <a:endParaRPr lang="en-CA"/>
          </a:p>
        </p:txBody>
      </p:sp>
      <p:sp>
        <p:nvSpPr>
          <p:cNvPr id="3" name="Date Placeholder 2">
            <a:extLst>
              <a:ext uri="{FF2B5EF4-FFF2-40B4-BE49-F238E27FC236}">
                <a16:creationId xmlns:a16="http://schemas.microsoft.com/office/drawing/2014/main" id="{9EBAA106-2FA9-4F2A-88ED-7C2A6DC8CFFC}"/>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atin typeface="Arial" charset="0"/>
              </a:defRPr>
            </a:lvl1pPr>
          </a:lstStyle>
          <a:p>
            <a:pPr>
              <a:defRPr/>
            </a:pPr>
            <a:fld id="{D7037E86-A75A-421A-B8AB-96839AAF0FB0}" type="datetimeFigureOut">
              <a:rPr lang="en-US"/>
              <a:pPr>
                <a:defRPr/>
              </a:pPr>
              <a:t>6/2/2024</a:t>
            </a:fld>
            <a:endParaRPr lang="en-CA"/>
          </a:p>
        </p:txBody>
      </p:sp>
      <p:sp>
        <p:nvSpPr>
          <p:cNvPr id="4" name="Slide Image Placeholder 3">
            <a:extLst>
              <a:ext uri="{FF2B5EF4-FFF2-40B4-BE49-F238E27FC236}">
                <a16:creationId xmlns:a16="http://schemas.microsoft.com/office/drawing/2014/main" id="{B6EF8757-562D-4932-892D-6FF324F4500C}"/>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CA" noProof="0"/>
          </a:p>
        </p:txBody>
      </p:sp>
      <p:sp>
        <p:nvSpPr>
          <p:cNvPr id="5" name="Notes Placeholder 4">
            <a:extLst>
              <a:ext uri="{FF2B5EF4-FFF2-40B4-BE49-F238E27FC236}">
                <a16:creationId xmlns:a16="http://schemas.microsoft.com/office/drawing/2014/main" id="{B19DB721-2944-4683-912C-51DF1CDBF773}"/>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CA" noProof="0"/>
          </a:p>
        </p:txBody>
      </p:sp>
      <p:sp>
        <p:nvSpPr>
          <p:cNvPr id="6" name="Footer Placeholder 5">
            <a:extLst>
              <a:ext uri="{FF2B5EF4-FFF2-40B4-BE49-F238E27FC236}">
                <a16:creationId xmlns:a16="http://schemas.microsoft.com/office/drawing/2014/main" id="{E51DDE6D-C54E-4F84-A279-415DA74C5B42}"/>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atin typeface="Arial" charset="0"/>
              </a:defRPr>
            </a:lvl1pPr>
          </a:lstStyle>
          <a:p>
            <a:pPr>
              <a:defRPr/>
            </a:pPr>
            <a:endParaRPr lang="en-CA"/>
          </a:p>
        </p:txBody>
      </p:sp>
      <p:sp>
        <p:nvSpPr>
          <p:cNvPr id="7" name="Slide Number Placeholder 6">
            <a:extLst>
              <a:ext uri="{FF2B5EF4-FFF2-40B4-BE49-F238E27FC236}">
                <a16:creationId xmlns:a16="http://schemas.microsoft.com/office/drawing/2014/main" id="{B2C34BA3-FFF5-43E0-BBC9-67FA2863CBC3}"/>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1A781CF3-72B9-41BD-B50A-13E294C8752A}" type="slidenum">
              <a:rPr lang="en-CA" altLang="en-US"/>
              <a:pPr/>
              <a:t>‹#›</a:t>
            </a:fld>
            <a:endParaRPr lang="en-CA"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a:extLst>
              <a:ext uri="{FF2B5EF4-FFF2-40B4-BE49-F238E27FC236}">
                <a16:creationId xmlns:a16="http://schemas.microsoft.com/office/drawing/2014/main" id="{947E8CE1-2F20-472E-B592-A275B7FF048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Notes Placeholder 2">
            <a:extLst>
              <a:ext uri="{FF2B5EF4-FFF2-40B4-BE49-F238E27FC236}">
                <a16:creationId xmlns:a16="http://schemas.microsoft.com/office/drawing/2014/main" id="{CCAEB10D-F2E3-431C-BB4A-7335FBA5B70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CA" altLang="en-US"/>
          </a:p>
        </p:txBody>
      </p:sp>
      <p:sp>
        <p:nvSpPr>
          <p:cNvPr id="10244" name="Slide Number Placeholder 3">
            <a:extLst>
              <a:ext uri="{FF2B5EF4-FFF2-40B4-BE49-F238E27FC236}">
                <a16:creationId xmlns:a16="http://schemas.microsoft.com/office/drawing/2014/main" id="{B0637BAA-0B24-4332-99C3-27ADE1AA1C0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DFB10AB-E24F-4E00-B36F-D6725F78F13D}" type="slidenum">
              <a:rPr lang="en-CA" altLang="en-US">
                <a:latin typeface="Arial" panose="020B0604020202020204" pitchFamily="34" charset="0"/>
              </a:rPr>
              <a:pPr>
                <a:spcBef>
                  <a:spcPct val="0"/>
                </a:spcBef>
              </a:pPr>
              <a:t>1</a:t>
            </a:fld>
            <a:endParaRPr lang="en-CA" altLang="en-US">
              <a:latin typeface="Arial" panose="020B060402020202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A781CF3-72B9-41BD-B50A-13E294C8752A}" type="slidenum">
              <a:rPr lang="en-CA" altLang="en-US" smtClean="0"/>
              <a:pPr/>
              <a:t>10</a:t>
            </a:fld>
            <a:endParaRPr lang="en-CA" altLang="en-US"/>
          </a:p>
        </p:txBody>
      </p:sp>
    </p:spTree>
    <p:extLst>
      <p:ext uri="{BB962C8B-B14F-4D97-AF65-F5344CB8AC3E}">
        <p14:creationId xmlns:p14="http://schemas.microsoft.com/office/powerpoint/2010/main" val="9548280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a:extLst>
              <a:ext uri="{FF2B5EF4-FFF2-40B4-BE49-F238E27FC236}">
                <a16:creationId xmlns:a16="http://schemas.microsoft.com/office/drawing/2014/main" id="{6C191E43-6369-463C-90D9-D1D3D3D3E60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a:extLst>
              <a:ext uri="{FF2B5EF4-FFF2-40B4-BE49-F238E27FC236}">
                <a16:creationId xmlns:a16="http://schemas.microsoft.com/office/drawing/2014/main" id="{D27B058C-1C85-4B94-96A7-CF61DBE1B92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CA" altLang="en-US"/>
          </a:p>
        </p:txBody>
      </p:sp>
      <p:sp>
        <p:nvSpPr>
          <p:cNvPr id="26628" name="Slide Number Placeholder 3">
            <a:extLst>
              <a:ext uri="{FF2B5EF4-FFF2-40B4-BE49-F238E27FC236}">
                <a16:creationId xmlns:a16="http://schemas.microsoft.com/office/drawing/2014/main" id="{BD162518-731B-449E-A337-74D3BDDEA4F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9EA3A76-2030-4F12-846D-5047E6A11C73}" type="slidenum">
              <a:rPr lang="en-CA" altLang="en-US">
                <a:latin typeface="Arial" panose="020B0604020202020204" pitchFamily="34" charset="0"/>
              </a:rPr>
              <a:pPr>
                <a:spcBef>
                  <a:spcPct val="0"/>
                </a:spcBef>
              </a:pPr>
              <a:t>11</a:t>
            </a:fld>
            <a:endParaRPr lang="en-CA" altLang="en-US">
              <a:latin typeface="Arial" panose="020B0604020202020204"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a:extLst>
              <a:ext uri="{FF2B5EF4-FFF2-40B4-BE49-F238E27FC236}">
                <a16:creationId xmlns:a16="http://schemas.microsoft.com/office/drawing/2014/main" id="{62CAC6F8-C2D4-4C45-B851-F1C52846F17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es Placeholder 2">
            <a:extLst>
              <a:ext uri="{FF2B5EF4-FFF2-40B4-BE49-F238E27FC236}">
                <a16:creationId xmlns:a16="http://schemas.microsoft.com/office/drawing/2014/main" id="{252E86F3-D5AB-4E5A-AC47-4D0A3D80495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CA" altLang="en-US"/>
          </a:p>
        </p:txBody>
      </p:sp>
      <p:sp>
        <p:nvSpPr>
          <p:cNvPr id="28676" name="Slide Number Placeholder 3">
            <a:extLst>
              <a:ext uri="{FF2B5EF4-FFF2-40B4-BE49-F238E27FC236}">
                <a16:creationId xmlns:a16="http://schemas.microsoft.com/office/drawing/2014/main" id="{EEC26B5F-08DF-422D-8E1B-ED83AF398C1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DB96918-1F8F-46FF-8273-6B23C0DBCB3F}" type="slidenum">
              <a:rPr lang="en-CA" altLang="en-US">
                <a:latin typeface="Arial" panose="020B0604020202020204" pitchFamily="34" charset="0"/>
              </a:rPr>
              <a:pPr>
                <a:spcBef>
                  <a:spcPct val="0"/>
                </a:spcBef>
              </a:pPr>
              <a:t>12</a:t>
            </a:fld>
            <a:endParaRPr lang="en-CA" altLang="en-US">
              <a:latin typeface="Arial" panose="020B0604020202020204"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a:extLst>
              <a:ext uri="{FF2B5EF4-FFF2-40B4-BE49-F238E27FC236}">
                <a16:creationId xmlns:a16="http://schemas.microsoft.com/office/drawing/2014/main" id="{14F23EA6-2C47-46B4-B5A5-CEE69F4E4CD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Notes Placeholder 2">
            <a:extLst>
              <a:ext uri="{FF2B5EF4-FFF2-40B4-BE49-F238E27FC236}">
                <a16:creationId xmlns:a16="http://schemas.microsoft.com/office/drawing/2014/main" id="{F9EFECB3-DD53-435B-84DA-EC0202BB415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CA" altLang="en-US"/>
          </a:p>
        </p:txBody>
      </p:sp>
      <p:sp>
        <p:nvSpPr>
          <p:cNvPr id="30724" name="Slide Number Placeholder 3">
            <a:extLst>
              <a:ext uri="{FF2B5EF4-FFF2-40B4-BE49-F238E27FC236}">
                <a16:creationId xmlns:a16="http://schemas.microsoft.com/office/drawing/2014/main" id="{C056729D-5D39-4E39-B33E-964D9664871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710AB01-C73F-491C-962A-1FC3D6F3AD9E}" type="slidenum">
              <a:rPr lang="en-CA" altLang="en-US">
                <a:latin typeface="Arial" panose="020B0604020202020204" pitchFamily="34" charset="0"/>
              </a:rPr>
              <a:pPr>
                <a:spcBef>
                  <a:spcPct val="0"/>
                </a:spcBef>
              </a:pPr>
              <a:t>13</a:t>
            </a:fld>
            <a:endParaRPr lang="en-CA" altLang="en-US">
              <a:latin typeface="Arial" panose="020B0604020202020204"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a:extLst>
              <a:ext uri="{FF2B5EF4-FFF2-40B4-BE49-F238E27FC236}">
                <a16:creationId xmlns:a16="http://schemas.microsoft.com/office/drawing/2014/main" id="{F6ACB0BF-D893-47EC-B2D0-90D8F48ADE7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Notes Placeholder 2">
            <a:extLst>
              <a:ext uri="{FF2B5EF4-FFF2-40B4-BE49-F238E27FC236}">
                <a16:creationId xmlns:a16="http://schemas.microsoft.com/office/drawing/2014/main" id="{442ADA18-D9D8-4950-A463-FBA35653ACC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CA" altLang="en-US"/>
          </a:p>
        </p:txBody>
      </p:sp>
      <p:sp>
        <p:nvSpPr>
          <p:cNvPr id="32772" name="Slide Number Placeholder 3">
            <a:extLst>
              <a:ext uri="{FF2B5EF4-FFF2-40B4-BE49-F238E27FC236}">
                <a16:creationId xmlns:a16="http://schemas.microsoft.com/office/drawing/2014/main" id="{6505EC8C-7FAA-4260-B962-9F926F8870B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FF2E2E2-98B5-4708-B900-FA487EDCE437}" type="slidenum">
              <a:rPr lang="en-CA" altLang="en-US">
                <a:latin typeface="Arial" panose="020B0604020202020204" pitchFamily="34" charset="0"/>
              </a:rPr>
              <a:pPr>
                <a:spcBef>
                  <a:spcPct val="0"/>
                </a:spcBef>
              </a:pPr>
              <a:t>14</a:t>
            </a:fld>
            <a:endParaRPr lang="en-CA" altLang="en-US">
              <a:latin typeface="Arial" panose="020B0604020202020204"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A781CF3-72B9-41BD-B50A-13E294C8752A}" type="slidenum">
              <a:rPr lang="en-CA" altLang="en-US" smtClean="0"/>
              <a:pPr/>
              <a:t>15</a:t>
            </a:fld>
            <a:endParaRPr lang="en-CA" altLang="en-US"/>
          </a:p>
        </p:txBody>
      </p:sp>
    </p:spTree>
    <p:extLst>
      <p:ext uri="{BB962C8B-B14F-4D97-AF65-F5344CB8AC3E}">
        <p14:creationId xmlns:p14="http://schemas.microsoft.com/office/powerpoint/2010/main" val="420876485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a:extLst>
              <a:ext uri="{FF2B5EF4-FFF2-40B4-BE49-F238E27FC236}">
                <a16:creationId xmlns:a16="http://schemas.microsoft.com/office/drawing/2014/main" id="{8D3CCC49-5F1D-4066-924D-846D03DE82C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a:extLst>
              <a:ext uri="{FF2B5EF4-FFF2-40B4-BE49-F238E27FC236}">
                <a16:creationId xmlns:a16="http://schemas.microsoft.com/office/drawing/2014/main" id="{DBBB5E08-4928-4C0A-8DDA-BFDADDE12EA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CA" altLang="en-US"/>
          </a:p>
        </p:txBody>
      </p:sp>
      <p:sp>
        <p:nvSpPr>
          <p:cNvPr id="35844" name="Slide Number Placeholder 3">
            <a:extLst>
              <a:ext uri="{FF2B5EF4-FFF2-40B4-BE49-F238E27FC236}">
                <a16:creationId xmlns:a16="http://schemas.microsoft.com/office/drawing/2014/main" id="{C97F945C-AC2D-4478-A0EE-0966FB02097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0C936B5-82DF-4312-9E01-37305CD7CA8F}" type="slidenum">
              <a:rPr lang="en-CA" altLang="en-US">
                <a:latin typeface="Arial" panose="020B0604020202020204" pitchFamily="34" charset="0"/>
              </a:rPr>
              <a:pPr>
                <a:spcBef>
                  <a:spcPct val="0"/>
                </a:spcBef>
              </a:pPr>
              <a:t>16</a:t>
            </a:fld>
            <a:endParaRPr lang="en-CA" altLang="en-US">
              <a:latin typeface="Arial" panose="020B0604020202020204" pitchFamily="34"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a:extLst>
              <a:ext uri="{FF2B5EF4-FFF2-40B4-BE49-F238E27FC236}">
                <a16:creationId xmlns:a16="http://schemas.microsoft.com/office/drawing/2014/main" id="{D8253E87-71A1-4F77-8503-0CF082F839B4}"/>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a:extLst>
              <a:ext uri="{FF2B5EF4-FFF2-40B4-BE49-F238E27FC236}">
                <a16:creationId xmlns:a16="http://schemas.microsoft.com/office/drawing/2014/main" id="{47F7CBE0-5A70-417D-AF33-3F79B3DB51F3}"/>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CA" altLang="en-US"/>
          </a:p>
        </p:txBody>
      </p:sp>
      <p:sp>
        <p:nvSpPr>
          <p:cNvPr id="37892" name="Slide Number Placeholder 3">
            <a:extLst>
              <a:ext uri="{FF2B5EF4-FFF2-40B4-BE49-F238E27FC236}">
                <a16:creationId xmlns:a16="http://schemas.microsoft.com/office/drawing/2014/main" id="{6A60FAB2-EBCB-4999-A79F-94911B0557A2}"/>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019FE68-7BB4-42C7-A68B-6C164AD375A5}" type="slidenum">
              <a:rPr lang="en-CA" altLang="en-US"/>
              <a:pPr/>
              <a:t>17</a:t>
            </a:fld>
            <a:endParaRPr lang="en-CA"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A781CF3-72B9-41BD-B50A-13E294C8752A}" type="slidenum">
              <a:rPr lang="en-CA" altLang="en-US" smtClean="0"/>
              <a:pPr/>
              <a:t>2</a:t>
            </a:fld>
            <a:endParaRPr lang="en-CA" altLang="en-US"/>
          </a:p>
        </p:txBody>
      </p:sp>
    </p:spTree>
    <p:extLst>
      <p:ext uri="{BB962C8B-B14F-4D97-AF65-F5344CB8AC3E}">
        <p14:creationId xmlns:p14="http://schemas.microsoft.com/office/powerpoint/2010/main" val="4702086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a:extLst>
              <a:ext uri="{FF2B5EF4-FFF2-40B4-BE49-F238E27FC236}">
                <a16:creationId xmlns:a16="http://schemas.microsoft.com/office/drawing/2014/main" id="{FC1E8B19-2BCD-4531-9190-93A29384515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Notes Placeholder 2">
            <a:extLst>
              <a:ext uri="{FF2B5EF4-FFF2-40B4-BE49-F238E27FC236}">
                <a16:creationId xmlns:a16="http://schemas.microsoft.com/office/drawing/2014/main" id="{E27883B8-964F-4371-9977-1A2DDF738B0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CA" altLang="en-US"/>
          </a:p>
        </p:txBody>
      </p:sp>
      <p:sp>
        <p:nvSpPr>
          <p:cNvPr id="13316" name="Slide Number Placeholder 3">
            <a:extLst>
              <a:ext uri="{FF2B5EF4-FFF2-40B4-BE49-F238E27FC236}">
                <a16:creationId xmlns:a16="http://schemas.microsoft.com/office/drawing/2014/main" id="{B53BF566-2D07-44AB-9F7C-34BD134E686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94D0771-2501-4862-B1C2-FFFBB2E2A054}" type="slidenum">
              <a:rPr lang="en-CA" altLang="en-US">
                <a:latin typeface="Arial" panose="020B0604020202020204" pitchFamily="34" charset="0"/>
              </a:rPr>
              <a:pPr>
                <a:spcBef>
                  <a:spcPct val="0"/>
                </a:spcBef>
              </a:pPr>
              <a:t>3</a:t>
            </a:fld>
            <a:endParaRPr lang="en-CA" altLang="en-US">
              <a:latin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a:extLst>
              <a:ext uri="{FF2B5EF4-FFF2-40B4-BE49-F238E27FC236}">
                <a16:creationId xmlns:a16="http://schemas.microsoft.com/office/drawing/2014/main" id="{EB52430C-F00E-4FC2-8D35-38650CA519F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Notes Placeholder 2">
            <a:extLst>
              <a:ext uri="{FF2B5EF4-FFF2-40B4-BE49-F238E27FC236}">
                <a16:creationId xmlns:a16="http://schemas.microsoft.com/office/drawing/2014/main" id="{972F274C-AB54-4AD3-B515-0678AD38D51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CA" altLang="en-US"/>
          </a:p>
        </p:txBody>
      </p:sp>
      <p:sp>
        <p:nvSpPr>
          <p:cNvPr id="15364" name="Slide Number Placeholder 3">
            <a:extLst>
              <a:ext uri="{FF2B5EF4-FFF2-40B4-BE49-F238E27FC236}">
                <a16:creationId xmlns:a16="http://schemas.microsoft.com/office/drawing/2014/main" id="{467A06B2-6DFE-4A31-A1BE-F7594CFFC5D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D4B4672-3A85-4066-A6C3-95E3C7A65819}" type="slidenum">
              <a:rPr lang="en-CA" altLang="en-US">
                <a:latin typeface="Arial" panose="020B0604020202020204" pitchFamily="34" charset="0"/>
              </a:rPr>
              <a:pPr>
                <a:spcBef>
                  <a:spcPct val="0"/>
                </a:spcBef>
              </a:pPr>
              <a:t>4</a:t>
            </a:fld>
            <a:endParaRPr lang="en-CA" altLang="en-US">
              <a:latin typeface="Arial" panose="020B060402020202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a:extLst>
              <a:ext uri="{FF2B5EF4-FFF2-40B4-BE49-F238E27FC236}">
                <a16:creationId xmlns:a16="http://schemas.microsoft.com/office/drawing/2014/main" id="{57DD7DB9-CDF8-4C7A-B6CB-EF666290405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Notes Placeholder 2">
            <a:extLst>
              <a:ext uri="{FF2B5EF4-FFF2-40B4-BE49-F238E27FC236}">
                <a16:creationId xmlns:a16="http://schemas.microsoft.com/office/drawing/2014/main" id="{B0DCE503-81BF-4ABC-9908-E244D455FFD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CA" altLang="en-US"/>
          </a:p>
        </p:txBody>
      </p:sp>
      <p:sp>
        <p:nvSpPr>
          <p:cNvPr id="17412" name="Slide Number Placeholder 3">
            <a:extLst>
              <a:ext uri="{FF2B5EF4-FFF2-40B4-BE49-F238E27FC236}">
                <a16:creationId xmlns:a16="http://schemas.microsoft.com/office/drawing/2014/main" id="{1017DCEA-2E60-49EF-BC4A-18E7FCCFF1B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895E629-F282-40C2-AAC2-D958F00479E5}" type="slidenum">
              <a:rPr lang="en-CA" altLang="en-US">
                <a:latin typeface="Arial" panose="020B0604020202020204" pitchFamily="34" charset="0"/>
              </a:rPr>
              <a:pPr>
                <a:spcBef>
                  <a:spcPct val="0"/>
                </a:spcBef>
              </a:pPr>
              <a:t>5</a:t>
            </a:fld>
            <a:endParaRPr lang="en-CA" altLang="en-US">
              <a:latin typeface="Arial" panose="020B060402020202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A781CF3-72B9-41BD-B50A-13E294C8752A}" type="slidenum">
              <a:rPr lang="en-CA" altLang="en-US" smtClean="0"/>
              <a:pPr/>
              <a:t>6</a:t>
            </a:fld>
            <a:endParaRPr lang="en-CA" altLang="en-US"/>
          </a:p>
        </p:txBody>
      </p:sp>
    </p:spTree>
    <p:extLst>
      <p:ext uri="{BB962C8B-B14F-4D97-AF65-F5344CB8AC3E}">
        <p14:creationId xmlns:p14="http://schemas.microsoft.com/office/powerpoint/2010/main" val="42452382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910F4120-1B27-42B0-9A12-A8EB1E0E5B6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FC44775F-2AFC-43F2-B428-6222CE09CD3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CA" altLang="en-US"/>
          </a:p>
        </p:txBody>
      </p:sp>
      <p:sp>
        <p:nvSpPr>
          <p:cNvPr id="20484" name="Slide Number Placeholder 3">
            <a:extLst>
              <a:ext uri="{FF2B5EF4-FFF2-40B4-BE49-F238E27FC236}">
                <a16:creationId xmlns:a16="http://schemas.microsoft.com/office/drawing/2014/main" id="{425802F3-72C1-4B97-81FF-A6373D841BF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520EEDA-C7A5-4B7C-9B86-B68BD50EBDBF}" type="slidenum">
              <a:rPr lang="en-CA" altLang="en-US">
                <a:latin typeface="Arial" panose="020B0604020202020204" pitchFamily="34" charset="0"/>
              </a:rPr>
              <a:pPr>
                <a:spcBef>
                  <a:spcPct val="0"/>
                </a:spcBef>
              </a:pPr>
              <a:t>7</a:t>
            </a:fld>
            <a:endParaRPr lang="en-CA" altLang="en-US">
              <a:latin typeface="Arial" panose="020B060402020202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A781CF3-72B9-41BD-B50A-13E294C8752A}" type="slidenum">
              <a:rPr lang="en-CA" altLang="en-US" smtClean="0"/>
              <a:pPr/>
              <a:t>8</a:t>
            </a:fld>
            <a:endParaRPr lang="en-CA" altLang="en-US"/>
          </a:p>
        </p:txBody>
      </p:sp>
    </p:spTree>
    <p:extLst>
      <p:ext uri="{BB962C8B-B14F-4D97-AF65-F5344CB8AC3E}">
        <p14:creationId xmlns:p14="http://schemas.microsoft.com/office/powerpoint/2010/main" val="4198791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a:extLst>
              <a:ext uri="{FF2B5EF4-FFF2-40B4-BE49-F238E27FC236}">
                <a16:creationId xmlns:a16="http://schemas.microsoft.com/office/drawing/2014/main" id="{19C1AF2B-158A-434A-8239-E0C59C853E3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a:extLst>
              <a:ext uri="{FF2B5EF4-FFF2-40B4-BE49-F238E27FC236}">
                <a16:creationId xmlns:a16="http://schemas.microsoft.com/office/drawing/2014/main" id="{3BCD51C0-C377-4ECD-B68E-5CC2DFC2022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CA" altLang="en-US"/>
          </a:p>
        </p:txBody>
      </p:sp>
      <p:sp>
        <p:nvSpPr>
          <p:cNvPr id="23556" name="Slide Number Placeholder 3">
            <a:extLst>
              <a:ext uri="{FF2B5EF4-FFF2-40B4-BE49-F238E27FC236}">
                <a16:creationId xmlns:a16="http://schemas.microsoft.com/office/drawing/2014/main" id="{C6385EA8-6C60-42EB-80BB-13B939167ED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58DE4E5-8C71-451E-82DD-4D00B15F461B}" type="slidenum">
              <a:rPr lang="en-CA" altLang="en-US">
                <a:latin typeface="Arial" panose="020B0604020202020204" pitchFamily="34" charset="0"/>
              </a:rPr>
              <a:pPr>
                <a:spcBef>
                  <a:spcPct val="0"/>
                </a:spcBef>
              </a:pPr>
              <a:t>9</a:t>
            </a:fld>
            <a:endParaRPr lang="en-CA" altLang="en-US">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CB694479-2977-4D63-87F3-2417976D7EDD}"/>
              </a:ext>
            </a:extLst>
          </p:cNvPr>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Rectangle 4">
            <a:extLst>
              <a:ext uri="{FF2B5EF4-FFF2-40B4-BE49-F238E27FC236}">
                <a16:creationId xmlns:a16="http://schemas.microsoft.com/office/drawing/2014/main" id="{EFDACB2D-4C87-425D-8C9D-BB1321FDEB41}"/>
              </a:ext>
            </a:extLst>
          </p:cNvPr>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 name="Rectangle 5">
            <a:extLst>
              <a:ext uri="{FF2B5EF4-FFF2-40B4-BE49-F238E27FC236}">
                <a16:creationId xmlns:a16="http://schemas.microsoft.com/office/drawing/2014/main" id="{2778F65F-9281-4A9B-B308-ECEEC7051DBD}"/>
              </a:ext>
            </a:extLst>
          </p:cNvPr>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7" name="Rectangle 6">
            <a:extLst>
              <a:ext uri="{FF2B5EF4-FFF2-40B4-BE49-F238E27FC236}">
                <a16:creationId xmlns:a16="http://schemas.microsoft.com/office/drawing/2014/main" id="{1D334A09-96C7-449B-AD1C-06564FF2DFC3}"/>
              </a:ext>
            </a:extLst>
          </p:cNvPr>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0" name="Straight Connector 9">
            <a:extLst>
              <a:ext uri="{FF2B5EF4-FFF2-40B4-BE49-F238E27FC236}">
                <a16:creationId xmlns:a16="http://schemas.microsoft.com/office/drawing/2014/main" id="{E9866FA3-5B5D-45F0-8EF6-91DC50DA8ADB}"/>
              </a:ext>
            </a:extLst>
          </p:cNvPr>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endParaRPr>
          </a:p>
        </p:txBody>
      </p:sp>
      <p:sp>
        <p:nvSpPr>
          <p:cNvPr id="11" name="Straight Connector 10">
            <a:extLst>
              <a:ext uri="{FF2B5EF4-FFF2-40B4-BE49-F238E27FC236}">
                <a16:creationId xmlns:a16="http://schemas.microsoft.com/office/drawing/2014/main" id="{F60AE6C0-849B-4BCD-BA79-142AC21C3B72}"/>
              </a:ext>
            </a:extLst>
          </p:cNvPr>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endParaRPr>
          </a:p>
        </p:txBody>
      </p:sp>
      <p:sp>
        <p:nvSpPr>
          <p:cNvPr id="12" name="Straight Connector 11">
            <a:extLst>
              <a:ext uri="{FF2B5EF4-FFF2-40B4-BE49-F238E27FC236}">
                <a16:creationId xmlns:a16="http://schemas.microsoft.com/office/drawing/2014/main" id="{B9C5232C-4B99-4175-A434-5770203706B1}"/>
              </a:ext>
            </a:extLst>
          </p:cNvPr>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endParaRPr>
          </a:p>
        </p:txBody>
      </p:sp>
      <p:sp>
        <p:nvSpPr>
          <p:cNvPr id="13" name="Straight Connector 12">
            <a:extLst>
              <a:ext uri="{FF2B5EF4-FFF2-40B4-BE49-F238E27FC236}">
                <a16:creationId xmlns:a16="http://schemas.microsoft.com/office/drawing/2014/main" id="{F188C158-0A06-43EA-8AEA-CE4A0528E31A}"/>
              </a:ext>
            </a:extLst>
          </p:cNvPr>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endParaRPr>
          </a:p>
        </p:txBody>
      </p:sp>
      <p:sp>
        <p:nvSpPr>
          <p:cNvPr id="14" name="Straight Connector 13">
            <a:extLst>
              <a:ext uri="{FF2B5EF4-FFF2-40B4-BE49-F238E27FC236}">
                <a16:creationId xmlns:a16="http://schemas.microsoft.com/office/drawing/2014/main" id="{DB652F1F-B1DE-41CE-B24D-2BF58E612729}"/>
              </a:ext>
            </a:extLst>
          </p:cNvPr>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endParaRPr>
          </a:p>
        </p:txBody>
      </p:sp>
      <p:sp>
        <p:nvSpPr>
          <p:cNvPr id="15" name="Straight Connector 14">
            <a:extLst>
              <a:ext uri="{FF2B5EF4-FFF2-40B4-BE49-F238E27FC236}">
                <a16:creationId xmlns:a16="http://schemas.microsoft.com/office/drawing/2014/main" id="{840190A8-3A3E-4293-8E5B-267A741025AA}"/>
              </a:ext>
            </a:extLst>
          </p:cNvPr>
          <p:cNvSpPr>
            <a:spLocks noChangeShapeType="1"/>
          </p:cNvSpPr>
          <p:nvPr/>
        </p:nvSpPr>
        <p:spPr bwMode="auto">
          <a:xfrm>
            <a:off x="911383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endParaRPr>
          </a:p>
        </p:txBody>
      </p:sp>
      <p:sp>
        <p:nvSpPr>
          <p:cNvPr id="16" name="Rectangle 15">
            <a:extLst>
              <a:ext uri="{FF2B5EF4-FFF2-40B4-BE49-F238E27FC236}">
                <a16:creationId xmlns:a16="http://schemas.microsoft.com/office/drawing/2014/main" id="{FE829E5D-06BF-4D4B-AE33-8CC3B3485EE5}"/>
              </a:ext>
            </a:extLst>
          </p:cNvPr>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7" name="Oval 16">
            <a:extLst>
              <a:ext uri="{FF2B5EF4-FFF2-40B4-BE49-F238E27FC236}">
                <a16:creationId xmlns:a16="http://schemas.microsoft.com/office/drawing/2014/main" id="{A0A61AE3-43C1-47C5-B288-1FB464C382DC}"/>
              </a:ext>
            </a:extLst>
          </p:cNvPr>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8" name="Oval 17">
            <a:extLst>
              <a:ext uri="{FF2B5EF4-FFF2-40B4-BE49-F238E27FC236}">
                <a16:creationId xmlns:a16="http://schemas.microsoft.com/office/drawing/2014/main" id="{E8991191-455B-49F9-B5AA-B98207E3D94F}"/>
              </a:ext>
            </a:extLst>
          </p:cNvPr>
          <p:cNvSpPr/>
          <p:nvPr/>
        </p:nvSpPr>
        <p:spPr bwMode="auto">
          <a:xfrm>
            <a:off x="1309688" y="4867275"/>
            <a:ext cx="641350"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9" name="Oval 18">
            <a:extLst>
              <a:ext uri="{FF2B5EF4-FFF2-40B4-BE49-F238E27FC236}">
                <a16:creationId xmlns:a16="http://schemas.microsoft.com/office/drawing/2014/main" id="{35B24582-6DC2-45ED-AA6C-2350ED451967}"/>
              </a:ext>
            </a:extLst>
          </p:cNvPr>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0" name="Oval 19">
            <a:extLst>
              <a:ext uri="{FF2B5EF4-FFF2-40B4-BE49-F238E27FC236}">
                <a16:creationId xmlns:a16="http://schemas.microsoft.com/office/drawing/2014/main" id="{BABD735A-A2D2-448F-9DCA-7B60940366D0}"/>
              </a:ext>
            </a:extLst>
          </p:cNvPr>
          <p:cNvSpPr/>
          <p:nvPr/>
        </p:nvSpPr>
        <p:spPr bwMode="auto">
          <a:xfrm>
            <a:off x="1663700" y="5788025"/>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1" name="Oval 20">
            <a:extLst>
              <a:ext uri="{FF2B5EF4-FFF2-40B4-BE49-F238E27FC236}">
                <a16:creationId xmlns:a16="http://schemas.microsoft.com/office/drawing/2014/main" id="{AF4FF021-696F-4C07-A96C-65E4D5B3718C}"/>
              </a:ext>
            </a:extLst>
          </p:cNvPr>
          <p:cNvSpPr/>
          <p:nvPr/>
        </p:nvSpPr>
        <p:spPr>
          <a:xfrm>
            <a:off x="1905000" y="4495800"/>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8" name="Title 7"/>
          <p:cNvSpPr>
            <a:spLocks noGrp="1"/>
          </p:cNvSpPr>
          <p:nvPr>
            <p:ph type="ctrTitle"/>
          </p:nvPr>
        </p:nvSpPr>
        <p:spPr>
          <a:xfrm>
            <a:off x="2286000" y="3124200"/>
            <a:ext cx="6172200" cy="1894362"/>
          </a:xfrm>
        </p:spPr>
        <p:txBody>
          <a:bodyPr/>
          <a:lstStyle>
            <a:lvl1pPr>
              <a:defRPr b="1"/>
            </a:lvl1pPr>
          </a:lstStyle>
          <a:p>
            <a:r>
              <a:rPr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22" name="Date Placeholder 27">
            <a:extLst>
              <a:ext uri="{FF2B5EF4-FFF2-40B4-BE49-F238E27FC236}">
                <a16:creationId xmlns:a16="http://schemas.microsoft.com/office/drawing/2014/main" id="{920AB56B-8B36-411E-BEA9-D2217036BEAB}"/>
              </a:ext>
            </a:extLst>
          </p:cNvPr>
          <p:cNvSpPr>
            <a:spLocks noGrp="1"/>
          </p:cNvSpPr>
          <p:nvPr>
            <p:ph type="dt" sz="half" idx="10"/>
          </p:nvPr>
        </p:nvSpPr>
        <p:spPr bwMode="auto">
          <a:xfrm rot="5400000">
            <a:off x="7764463" y="1174750"/>
            <a:ext cx="2286000" cy="381000"/>
          </a:xfrm>
        </p:spPr>
        <p:txBody>
          <a:bodyPr/>
          <a:lstStyle>
            <a:lvl1pPr>
              <a:defRPr/>
            </a:lvl1pPr>
          </a:lstStyle>
          <a:p>
            <a:pPr>
              <a:defRPr/>
            </a:pPr>
            <a:fld id="{6BC652CB-07D2-423C-A152-1651BB60A56B}" type="datetimeFigureOut">
              <a:rPr lang="en-US"/>
              <a:pPr>
                <a:defRPr/>
              </a:pPr>
              <a:t>6/2/2024</a:t>
            </a:fld>
            <a:endParaRPr lang="en-CA"/>
          </a:p>
        </p:txBody>
      </p:sp>
      <p:sp>
        <p:nvSpPr>
          <p:cNvPr id="23" name="Footer Placeholder 16">
            <a:extLst>
              <a:ext uri="{FF2B5EF4-FFF2-40B4-BE49-F238E27FC236}">
                <a16:creationId xmlns:a16="http://schemas.microsoft.com/office/drawing/2014/main" id="{ECD688C9-927F-460D-AD3B-D0AC91E77D1D}"/>
              </a:ext>
            </a:extLst>
          </p:cNvPr>
          <p:cNvSpPr>
            <a:spLocks noGrp="1"/>
          </p:cNvSpPr>
          <p:nvPr>
            <p:ph type="ftr" sz="quarter" idx="11"/>
          </p:nvPr>
        </p:nvSpPr>
        <p:spPr bwMode="auto">
          <a:xfrm rot="5400000">
            <a:off x="7077076" y="4181475"/>
            <a:ext cx="3657600" cy="384175"/>
          </a:xfrm>
        </p:spPr>
        <p:txBody>
          <a:bodyPr/>
          <a:lstStyle>
            <a:lvl1pPr>
              <a:defRPr/>
            </a:lvl1pPr>
          </a:lstStyle>
          <a:p>
            <a:pPr>
              <a:defRPr/>
            </a:pPr>
            <a:endParaRPr lang="en-CA"/>
          </a:p>
        </p:txBody>
      </p:sp>
      <p:sp>
        <p:nvSpPr>
          <p:cNvPr id="24" name="Slide Number Placeholder 28">
            <a:extLst>
              <a:ext uri="{FF2B5EF4-FFF2-40B4-BE49-F238E27FC236}">
                <a16:creationId xmlns:a16="http://schemas.microsoft.com/office/drawing/2014/main" id="{003AF651-1FEC-4525-9D21-139B7B4AFD3C}"/>
              </a:ext>
            </a:extLst>
          </p:cNvPr>
          <p:cNvSpPr>
            <a:spLocks noGrp="1"/>
          </p:cNvSpPr>
          <p:nvPr>
            <p:ph type="sldNum" sz="quarter" idx="12"/>
          </p:nvPr>
        </p:nvSpPr>
        <p:spPr bwMode="auto">
          <a:xfrm>
            <a:off x="1325563" y="4929188"/>
            <a:ext cx="609600" cy="517525"/>
          </a:xfrm>
        </p:spPr>
        <p:txBody>
          <a:bodyPr/>
          <a:lstStyle>
            <a:lvl1pPr>
              <a:defRPr/>
            </a:lvl1pPr>
          </a:lstStyle>
          <a:p>
            <a:fld id="{2982DF60-1C4E-4C5C-8AC8-032935E1D602}" type="slidenum">
              <a:rPr lang="en-CA" altLang="en-US"/>
              <a:pPr/>
              <a:t>‹#›</a:t>
            </a:fld>
            <a:endParaRPr lang="en-CA" altLang="en-US"/>
          </a:p>
        </p:txBody>
      </p:sp>
    </p:spTree>
    <p:extLst>
      <p:ext uri="{BB962C8B-B14F-4D97-AF65-F5344CB8AC3E}">
        <p14:creationId xmlns:p14="http://schemas.microsoft.com/office/powerpoint/2010/main" val="2283235160"/>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a:extLst>
              <a:ext uri="{FF2B5EF4-FFF2-40B4-BE49-F238E27FC236}">
                <a16:creationId xmlns:a16="http://schemas.microsoft.com/office/drawing/2014/main" id="{11B4F11E-00DE-470A-B793-1970EB6DEA74}"/>
              </a:ext>
            </a:extLst>
          </p:cNvPr>
          <p:cNvSpPr>
            <a:spLocks noGrp="1"/>
          </p:cNvSpPr>
          <p:nvPr>
            <p:ph type="dt" sz="half" idx="10"/>
          </p:nvPr>
        </p:nvSpPr>
        <p:spPr/>
        <p:txBody>
          <a:bodyPr/>
          <a:lstStyle>
            <a:lvl1pPr>
              <a:defRPr/>
            </a:lvl1pPr>
          </a:lstStyle>
          <a:p>
            <a:pPr>
              <a:defRPr/>
            </a:pPr>
            <a:fld id="{CDF03010-33F3-4966-8119-CBDCDFD7D683}" type="datetimeFigureOut">
              <a:rPr lang="en-US"/>
              <a:pPr>
                <a:defRPr/>
              </a:pPr>
              <a:t>6/2/2024</a:t>
            </a:fld>
            <a:endParaRPr lang="en-CA"/>
          </a:p>
        </p:txBody>
      </p:sp>
      <p:sp>
        <p:nvSpPr>
          <p:cNvPr id="5" name="Footer Placeholder 2">
            <a:extLst>
              <a:ext uri="{FF2B5EF4-FFF2-40B4-BE49-F238E27FC236}">
                <a16:creationId xmlns:a16="http://schemas.microsoft.com/office/drawing/2014/main" id="{8A12AFD3-0CEB-442E-A403-0ADDFAC6818F}"/>
              </a:ext>
            </a:extLst>
          </p:cNvPr>
          <p:cNvSpPr>
            <a:spLocks noGrp="1"/>
          </p:cNvSpPr>
          <p:nvPr>
            <p:ph type="ftr" sz="quarter" idx="11"/>
          </p:nvPr>
        </p:nvSpPr>
        <p:spPr/>
        <p:txBody>
          <a:bodyPr/>
          <a:lstStyle>
            <a:lvl1pPr>
              <a:defRPr/>
            </a:lvl1pPr>
          </a:lstStyle>
          <a:p>
            <a:pPr>
              <a:defRPr/>
            </a:pPr>
            <a:endParaRPr lang="en-CA"/>
          </a:p>
        </p:txBody>
      </p:sp>
      <p:sp>
        <p:nvSpPr>
          <p:cNvPr id="6" name="Slide Number Placeholder 22">
            <a:extLst>
              <a:ext uri="{FF2B5EF4-FFF2-40B4-BE49-F238E27FC236}">
                <a16:creationId xmlns:a16="http://schemas.microsoft.com/office/drawing/2014/main" id="{8E5BE458-5560-4B27-A5BD-99E95371AE25}"/>
              </a:ext>
            </a:extLst>
          </p:cNvPr>
          <p:cNvSpPr>
            <a:spLocks noGrp="1"/>
          </p:cNvSpPr>
          <p:nvPr>
            <p:ph type="sldNum" sz="quarter" idx="12"/>
          </p:nvPr>
        </p:nvSpPr>
        <p:spPr/>
        <p:txBody>
          <a:bodyPr/>
          <a:lstStyle>
            <a:lvl1pPr>
              <a:defRPr/>
            </a:lvl1pPr>
          </a:lstStyle>
          <a:p>
            <a:fld id="{FD32AB1E-C78B-42D8-A4DC-BE006AFEFF0E}" type="slidenum">
              <a:rPr lang="en-CA" altLang="en-US"/>
              <a:pPr/>
              <a:t>‹#›</a:t>
            </a:fld>
            <a:endParaRPr lang="en-CA" altLang="en-US"/>
          </a:p>
        </p:txBody>
      </p:sp>
    </p:spTree>
    <p:extLst>
      <p:ext uri="{BB962C8B-B14F-4D97-AF65-F5344CB8AC3E}">
        <p14:creationId xmlns:p14="http://schemas.microsoft.com/office/powerpoint/2010/main" val="9714543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a:extLst>
              <a:ext uri="{FF2B5EF4-FFF2-40B4-BE49-F238E27FC236}">
                <a16:creationId xmlns:a16="http://schemas.microsoft.com/office/drawing/2014/main" id="{A59D07E2-0B4A-47FF-B203-B451CD5594E1}"/>
              </a:ext>
            </a:extLst>
          </p:cNvPr>
          <p:cNvSpPr>
            <a:spLocks noGrp="1"/>
          </p:cNvSpPr>
          <p:nvPr>
            <p:ph type="dt" sz="half" idx="10"/>
          </p:nvPr>
        </p:nvSpPr>
        <p:spPr/>
        <p:txBody>
          <a:bodyPr/>
          <a:lstStyle>
            <a:lvl1pPr>
              <a:defRPr/>
            </a:lvl1pPr>
          </a:lstStyle>
          <a:p>
            <a:pPr>
              <a:defRPr/>
            </a:pPr>
            <a:fld id="{E55F8312-7424-434D-BE35-D4993AA8DBF2}" type="datetimeFigureOut">
              <a:rPr lang="en-US"/>
              <a:pPr>
                <a:defRPr/>
              </a:pPr>
              <a:t>6/2/2024</a:t>
            </a:fld>
            <a:endParaRPr lang="en-CA"/>
          </a:p>
        </p:txBody>
      </p:sp>
      <p:sp>
        <p:nvSpPr>
          <p:cNvPr id="5" name="Footer Placeholder 2">
            <a:extLst>
              <a:ext uri="{FF2B5EF4-FFF2-40B4-BE49-F238E27FC236}">
                <a16:creationId xmlns:a16="http://schemas.microsoft.com/office/drawing/2014/main" id="{7B44B2BA-CF53-46FE-8601-2E0EB2AA0273}"/>
              </a:ext>
            </a:extLst>
          </p:cNvPr>
          <p:cNvSpPr>
            <a:spLocks noGrp="1"/>
          </p:cNvSpPr>
          <p:nvPr>
            <p:ph type="ftr" sz="quarter" idx="11"/>
          </p:nvPr>
        </p:nvSpPr>
        <p:spPr/>
        <p:txBody>
          <a:bodyPr/>
          <a:lstStyle>
            <a:lvl1pPr>
              <a:defRPr/>
            </a:lvl1pPr>
          </a:lstStyle>
          <a:p>
            <a:pPr>
              <a:defRPr/>
            </a:pPr>
            <a:endParaRPr lang="en-CA"/>
          </a:p>
        </p:txBody>
      </p:sp>
      <p:sp>
        <p:nvSpPr>
          <p:cNvPr id="6" name="Slide Number Placeholder 22">
            <a:extLst>
              <a:ext uri="{FF2B5EF4-FFF2-40B4-BE49-F238E27FC236}">
                <a16:creationId xmlns:a16="http://schemas.microsoft.com/office/drawing/2014/main" id="{C25A308E-C67F-4195-8FDB-B03C1D037145}"/>
              </a:ext>
            </a:extLst>
          </p:cNvPr>
          <p:cNvSpPr>
            <a:spLocks noGrp="1"/>
          </p:cNvSpPr>
          <p:nvPr>
            <p:ph type="sldNum" sz="quarter" idx="12"/>
          </p:nvPr>
        </p:nvSpPr>
        <p:spPr/>
        <p:txBody>
          <a:bodyPr/>
          <a:lstStyle>
            <a:lvl1pPr>
              <a:defRPr/>
            </a:lvl1pPr>
          </a:lstStyle>
          <a:p>
            <a:fld id="{088016B4-527A-449A-8EF5-F916254A2756}" type="slidenum">
              <a:rPr lang="en-CA" altLang="en-US"/>
              <a:pPr/>
              <a:t>‹#›</a:t>
            </a:fld>
            <a:endParaRPr lang="en-CA" altLang="en-US"/>
          </a:p>
        </p:txBody>
      </p:sp>
    </p:spTree>
    <p:extLst>
      <p:ext uri="{BB962C8B-B14F-4D97-AF65-F5344CB8AC3E}">
        <p14:creationId xmlns:p14="http://schemas.microsoft.com/office/powerpoint/2010/main" val="24454806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6">
            <a:extLst>
              <a:ext uri="{FF2B5EF4-FFF2-40B4-BE49-F238E27FC236}">
                <a16:creationId xmlns:a16="http://schemas.microsoft.com/office/drawing/2014/main" id="{3F2D4913-9203-42C3-84D8-3D52A3E59B55}"/>
              </a:ext>
            </a:extLst>
          </p:cNvPr>
          <p:cNvSpPr>
            <a:spLocks noGrp="1"/>
          </p:cNvSpPr>
          <p:nvPr>
            <p:ph type="dt" sz="half" idx="10"/>
          </p:nvPr>
        </p:nvSpPr>
        <p:spPr/>
        <p:txBody>
          <a:bodyPr rtlCol="0"/>
          <a:lstStyle>
            <a:lvl1pPr>
              <a:defRPr/>
            </a:lvl1pPr>
          </a:lstStyle>
          <a:p>
            <a:pPr>
              <a:defRPr/>
            </a:pPr>
            <a:fld id="{E1869E71-E222-41F2-B6FB-F7E2D96F2403}" type="datetimeFigureOut">
              <a:rPr lang="en-US"/>
              <a:pPr>
                <a:defRPr/>
              </a:pPr>
              <a:t>6/2/2024</a:t>
            </a:fld>
            <a:endParaRPr lang="en-CA"/>
          </a:p>
        </p:txBody>
      </p:sp>
      <p:sp>
        <p:nvSpPr>
          <p:cNvPr id="5" name="Slide Number Placeholder 8">
            <a:extLst>
              <a:ext uri="{FF2B5EF4-FFF2-40B4-BE49-F238E27FC236}">
                <a16:creationId xmlns:a16="http://schemas.microsoft.com/office/drawing/2014/main" id="{E0C28957-FB28-425A-8AD6-0B52225BB918}"/>
              </a:ext>
            </a:extLst>
          </p:cNvPr>
          <p:cNvSpPr>
            <a:spLocks noGrp="1"/>
          </p:cNvSpPr>
          <p:nvPr>
            <p:ph type="sldNum" sz="quarter" idx="11"/>
          </p:nvPr>
        </p:nvSpPr>
        <p:spPr/>
        <p:txBody>
          <a:bodyPr/>
          <a:lstStyle>
            <a:lvl1pPr>
              <a:defRPr/>
            </a:lvl1pPr>
          </a:lstStyle>
          <a:p>
            <a:fld id="{3D5E3961-13A4-48DA-A055-F6B6C3819A83}" type="slidenum">
              <a:rPr lang="en-CA" altLang="en-US"/>
              <a:pPr/>
              <a:t>‹#›</a:t>
            </a:fld>
            <a:endParaRPr lang="en-CA" altLang="en-US"/>
          </a:p>
        </p:txBody>
      </p:sp>
      <p:sp>
        <p:nvSpPr>
          <p:cNvPr id="6" name="Footer Placeholder 9">
            <a:extLst>
              <a:ext uri="{FF2B5EF4-FFF2-40B4-BE49-F238E27FC236}">
                <a16:creationId xmlns:a16="http://schemas.microsoft.com/office/drawing/2014/main" id="{E3B96780-6651-4132-9BF6-DFD99BBC1D38}"/>
              </a:ext>
            </a:extLst>
          </p:cNvPr>
          <p:cNvSpPr>
            <a:spLocks noGrp="1"/>
          </p:cNvSpPr>
          <p:nvPr>
            <p:ph type="ftr" sz="quarter" idx="12"/>
          </p:nvPr>
        </p:nvSpPr>
        <p:spPr/>
        <p:txBody>
          <a:bodyPr rtlCol="0"/>
          <a:lstStyle>
            <a:lvl1pPr>
              <a:defRPr/>
            </a:lvl1pPr>
          </a:lstStyle>
          <a:p>
            <a:pPr>
              <a:defRPr/>
            </a:pPr>
            <a:endParaRPr lang="en-CA"/>
          </a:p>
        </p:txBody>
      </p:sp>
    </p:spTree>
    <p:extLst>
      <p:ext uri="{BB962C8B-B14F-4D97-AF65-F5344CB8AC3E}">
        <p14:creationId xmlns:p14="http://schemas.microsoft.com/office/powerpoint/2010/main" val="8850266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2"/>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14DD1C8-C5B9-4120-80F7-E91F912177AA}"/>
              </a:ext>
            </a:extLst>
          </p:cNvPr>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Rectangle 4">
            <a:extLst>
              <a:ext uri="{FF2B5EF4-FFF2-40B4-BE49-F238E27FC236}">
                <a16:creationId xmlns:a16="http://schemas.microsoft.com/office/drawing/2014/main" id="{00BE7276-35A6-4745-ACCB-DCBCE1E95BC2}"/>
              </a:ext>
            </a:extLst>
          </p:cNvPr>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 name="Rectangle 5">
            <a:extLst>
              <a:ext uri="{FF2B5EF4-FFF2-40B4-BE49-F238E27FC236}">
                <a16:creationId xmlns:a16="http://schemas.microsoft.com/office/drawing/2014/main" id="{80D41A65-EAC9-41F0-A99E-CEA4FE35BBB1}"/>
              </a:ext>
            </a:extLst>
          </p:cNvPr>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7" name="Rectangle 6">
            <a:extLst>
              <a:ext uri="{FF2B5EF4-FFF2-40B4-BE49-F238E27FC236}">
                <a16:creationId xmlns:a16="http://schemas.microsoft.com/office/drawing/2014/main" id="{C20E430C-67D9-4901-82D7-3D61C700139F}"/>
              </a:ext>
            </a:extLst>
          </p:cNvPr>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8" name="Straight Connector 7">
            <a:extLst>
              <a:ext uri="{FF2B5EF4-FFF2-40B4-BE49-F238E27FC236}">
                <a16:creationId xmlns:a16="http://schemas.microsoft.com/office/drawing/2014/main" id="{1AD4C265-03D9-492D-BB91-011841AAF670}"/>
              </a:ext>
            </a:extLst>
          </p:cNvPr>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endParaRPr>
          </a:p>
        </p:txBody>
      </p:sp>
      <p:sp>
        <p:nvSpPr>
          <p:cNvPr id="9" name="Straight Connector 8">
            <a:extLst>
              <a:ext uri="{FF2B5EF4-FFF2-40B4-BE49-F238E27FC236}">
                <a16:creationId xmlns:a16="http://schemas.microsoft.com/office/drawing/2014/main" id="{1FA21ABC-3C7E-4200-9B2B-623D4094FDBA}"/>
              </a:ext>
            </a:extLst>
          </p:cNvPr>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endParaRPr>
          </a:p>
        </p:txBody>
      </p:sp>
      <p:sp>
        <p:nvSpPr>
          <p:cNvPr id="10" name="Straight Connector 9">
            <a:extLst>
              <a:ext uri="{FF2B5EF4-FFF2-40B4-BE49-F238E27FC236}">
                <a16:creationId xmlns:a16="http://schemas.microsoft.com/office/drawing/2014/main" id="{5E612670-A289-4653-89D4-B650B2F8F88D}"/>
              </a:ext>
            </a:extLst>
          </p:cNvPr>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endParaRPr>
          </a:p>
        </p:txBody>
      </p:sp>
      <p:sp>
        <p:nvSpPr>
          <p:cNvPr id="11" name="Straight Connector 10">
            <a:extLst>
              <a:ext uri="{FF2B5EF4-FFF2-40B4-BE49-F238E27FC236}">
                <a16:creationId xmlns:a16="http://schemas.microsoft.com/office/drawing/2014/main" id="{11D4B359-2ADA-495E-8171-597CAD921F65}"/>
              </a:ext>
            </a:extLst>
          </p:cNvPr>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endParaRPr>
          </a:p>
        </p:txBody>
      </p:sp>
      <p:sp>
        <p:nvSpPr>
          <p:cNvPr id="12" name="Straight Connector 11">
            <a:extLst>
              <a:ext uri="{FF2B5EF4-FFF2-40B4-BE49-F238E27FC236}">
                <a16:creationId xmlns:a16="http://schemas.microsoft.com/office/drawing/2014/main" id="{9E4F71D8-01CD-4955-BB8C-C1324F223BFB}"/>
              </a:ext>
            </a:extLst>
          </p:cNvPr>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endParaRPr>
          </a:p>
        </p:txBody>
      </p:sp>
      <p:sp>
        <p:nvSpPr>
          <p:cNvPr id="13" name="Rectangle 12">
            <a:extLst>
              <a:ext uri="{FF2B5EF4-FFF2-40B4-BE49-F238E27FC236}">
                <a16:creationId xmlns:a16="http://schemas.microsoft.com/office/drawing/2014/main" id="{E2BE0C80-B891-4939-B79C-51CD2AD71402}"/>
              </a:ext>
            </a:extLst>
          </p:cNvPr>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4" name="Oval 13">
            <a:extLst>
              <a:ext uri="{FF2B5EF4-FFF2-40B4-BE49-F238E27FC236}">
                <a16:creationId xmlns:a16="http://schemas.microsoft.com/office/drawing/2014/main" id="{3F546A9C-AA31-4F69-8DC7-548EBA20B95A}"/>
              </a:ext>
            </a:extLst>
          </p:cNvPr>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5" name="Oval 14">
            <a:extLst>
              <a:ext uri="{FF2B5EF4-FFF2-40B4-BE49-F238E27FC236}">
                <a16:creationId xmlns:a16="http://schemas.microsoft.com/office/drawing/2014/main" id="{E94C3FA8-9A81-41BF-AC5C-E38D574BA843}"/>
              </a:ext>
            </a:extLst>
          </p:cNvPr>
          <p:cNvSpPr/>
          <p:nvPr/>
        </p:nvSpPr>
        <p:spPr bwMode="auto">
          <a:xfrm>
            <a:off x="1323975" y="4867275"/>
            <a:ext cx="642938"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6" name="Oval 15">
            <a:extLst>
              <a:ext uri="{FF2B5EF4-FFF2-40B4-BE49-F238E27FC236}">
                <a16:creationId xmlns:a16="http://schemas.microsoft.com/office/drawing/2014/main" id="{A018F5DF-7B44-4FBB-B9E1-5634B4590B35}"/>
              </a:ext>
            </a:extLst>
          </p:cNvPr>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7" name="Oval 16">
            <a:extLst>
              <a:ext uri="{FF2B5EF4-FFF2-40B4-BE49-F238E27FC236}">
                <a16:creationId xmlns:a16="http://schemas.microsoft.com/office/drawing/2014/main" id="{4C3B0E99-1110-4219-8B42-BC26D9DB9595}"/>
              </a:ext>
            </a:extLst>
          </p:cNvPr>
          <p:cNvSpPr/>
          <p:nvPr/>
        </p:nvSpPr>
        <p:spPr bwMode="auto">
          <a:xfrm>
            <a:off x="1663700" y="5791200"/>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8" name="Oval 17">
            <a:extLst>
              <a:ext uri="{FF2B5EF4-FFF2-40B4-BE49-F238E27FC236}">
                <a16:creationId xmlns:a16="http://schemas.microsoft.com/office/drawing/2014/main" id="{185AC342-C93C-444C-AB32-BC7D841BEAA5}"/>
              </a:ext>
            </a:extLst>
          </p:cNvPr>
          <p:cNvSpPr/>
          <p:nvPr/>
        </p:nvSpPr>
        <p:spPr bwMode="auto">
          <a:xfrm>
            <a:off x="1879600" y="4479925"/>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9" name="Straight Connector 18">
            <a:extLst>
              <a:ext uri="{FF2B5EF4-FFF2-40B4-BE49-F238E27FC236}">
                <a16:creationId xmlns:a16="http://schemas.microsoft.com/office/drawing/2014/main" id="{F19D05F1-75ED-4FD5-AE92-CFB0AAA6E8C2}"/>
              </a:ext>
            </a:extLst>
          </p:cNvPr>
          <p:cNvSpPr>
            <a:spLocks noChangeShapeType="1"/>
          </p:cNvSpPr>
          <p:nvPr/>
        </p:nvSpPr>
        <p:spPr bwMode="auto">
          <a:xfrm>
            <a:off x="9097963"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endParaRPr>
          </a:p>
        </p:txBody>
      </p:sp>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lang="en-US"/>
              <a:t>Click to edit Master title style</a:t>
            </a:r>
          </a:p>
        </p:txBody>
      </p:sp>
      <p:sp>
        <p:nvSpPr>
          <p:cNvPr id="3" name="Text Placeholder 2"/>
          <p:cNvSpPr>
            <a:spLocks noGrp="1"/>
          </p:cNvSpPr>
          <p:nvPr>
            <p:ph type="body" idx="1"/>
          </p:nvPr>
        </p:nvSpPr>
        <p:spPr>
          <a:xfrm>
            <a:off x="2286000" y="5010150"/>
            <a:ext cx="6172200" cy="1371600"/>
          </a:xfrm>
        </p:spPr>
        <p:txBody>
          <a:bodyPr/>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20" name="Date Placeholder 3">
            <a:extLst>
              <a:ext uri="{FF2B5EF4-FFF2-40B4-BE49-F238E27FC236}">
                <a16:creationId xmlns:a16="http://schemas.microsoft.com/office/drawing/2014/main" id="{A5DD878F-3123-4E48-9FBA-0246CF193832}"/>
              </a:ext>
            </a:extLst>
          </p:cNvPr>
          <p:cNvSpPr>
            <a:spLocks noGrp="1"/>
          </p:cNvSpPr>
          <p:nvPr>
            <p:ph type="dt" sz="half" idx="10"/>
          </p:nvPr>
        </p:nvSpPr>
        <p:spPr bwMode="auto">
          <a:xfrm rot="5400000">
            <a:off x="7762875" y="1169988"/>
            <a:ext cx="2286000" cy="381000"/>
          </a:xfrm>
        </p:spPr>
        <p:txBody>
          <a:bodyPr/>
          <a:lstStyle>
            <a:lvl1pPr>
              <a:defRPr/>
            </a:lvl1pPr>
          </a:lstStyle>
          <a:p>
            <a:pPr>
              <a:defRPr/>
            </a:pPr>
            <a:fld id="{3C8BE322-1D4F-4383-BDBD-8579822CDB9F}" type="datetimeFigureOut">
              <a:rPr lang="en-US"/>
              <a:pPr>
                <a:defRPr/>
              </a:pPr>
              <a:t>6/2/2024</a:t>
            </a:fld>
            <a:endParaRPr lang="en-CA"/>
          </a:p>
        </p:txBody>
      </p:sp>
      <p:sp>
        <p:nvSpPr>
          <p:cNvPr id="21" name="Footer Placeholder 4">
            <a:extLst>
              <a:ext uri="{FF2B5EF4-FFF2-40B4-BE49-F238E27FC236}">
                <a16:creationId xmlns:a16="http://schemas.microsoft.com/office/drawing/2014/main" id="{7990A8F1-A2D7-4626-B5E4-59B5FA094A01}"/>
              </a:ext>
            </a:extLst>
          </p:cNvPr>
          <p:cNvSpPr>
            <a:spLocks noGrp="1"/>
          </p:cNvSpPr>
          <p:nvPr>
            <p:ph type="ftr" sz="quarter" idx="11"/>
          </p:nvPr>
        </p:nvSpPr>
        <p:spPr bwMode="auto">
          <a:xfrm rot="5400000">
            <a:off x="7077076" y="4178300"/>
            <a:ext cx="3657600" cy="384175"/>
          </a:xfrm>
        </p:spPr>
        <p:txBody>
          <a:bodyPr/>
          <a:lstStyle>
            <a:lvl1pPr>
              <a:defRPr/>
            </a:lvl1pPr>
          </a:lstStyle>
          <a:p>
            <a:pPr>
              <a:defRPr/>
            </a:pPr>
            <a:endParaRPr lang="en-CA"/>
          </a:p>
        </p:txBody>
      </p:sp>
      <p:sp>
        <p:nvSpPr>
          <p:cNvPr id="22" name="Slide Number Placeholder 5">
            <a:extLst>
              <a:ext uri="{FF2B5EF4-FFF2-40B4-BE49-F238E27FC236}">
                <a16:creationId xmlns:a16="http://schemas.microsoft.com/office/drawing/2014/main" id="{E9B65823-1B62-4B03-9F50-950DC81DBA61}"/>
              </a:ext>
            </a:extLst>
          </p:cNvPr>
          <p:cNvSpPr>
            <a:spLocks noGrp="1"/>
          </p:cNvSpPr>
          <p:nvPr>
            <p:ph type="sldNum" sz="quarter" idx="12"/>
          </p:nvPr>
        </p:nvSpPr>
        <p:spPr bwMode="auto">
          <a:xfrm>
            <a:off x="1339850" y="4929188"/>
            <a:ext cx="609600" cy="517525"/>
          </a:xfrm>
        </p:spPr>
        <p:txBody>
          <a:bodyPr/>
          <a:lstStyle>
            <a:lvl1pPr>
              <a:defRPr/>
            </a:lvl1pPr>
          </a:lstStyle>
          <a:p>
            <a:fld id="{DC003974-ECD0-4194-8727-651EBE403CDD}" type="slidenum">
              <a:rPr lang="en-CA" altLang="en-US"/>
              <a:pPr/>
              <a:t>‹#›</a:t>
            </a:fld>
            <a:endParaRPr lang="en-CA" altLang="en-US"/>
          </a:p>
        </p:txBody>
      </p:sp>
    </p:spTree>
    <p:extLst>
      <p:ext uri="{BB962C8B-B14F-4D97-AF65-F5344CB8AC3E}">
        <p14:creationId xmlns:p14="http://schemas.microsoft.com/office/powerpoint/2010/main" val="818513095"/>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9" name="Content Placeholder 8"/>
          <p:cNvSpPr>
            <a:spLocks noGrp="1"/>
          </p:cNvSpPr>
          <p:nvPr>
            <p:ph sz="quarter" idx="1"/>
          </p:nvPr>
        </p:nvSpPr>
        <p:spPr>
          <a:xfrm>
            <a:off x="457200" y="1600200"/>
            <a:ext cx="36576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2"/>
          </p:nvPr>
        </p:nvSpPr>
        <p:spPr>
          <a:xfrm>
            <a:off x="4270248" y="1600200"/>
            <a:ext cx="36576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a:extLst>
              <a:ext uri="{FF2B5EF4-FFF2-40B4-BE49-F238E27FC236}">
                <a16:creationId xmlns:a16="http://schemas.microsoft.com/office/drawing/2014/main" id="{FB77C263-1D3A-42D6-AAD4-69FD3866788D}"/>
              </a:ext>
            </a:extLst>
          </p:cNvPr>
          <p:cNvSpPr>
            <a:spLocks noGrp="1"/>
          </p:cNvSpPr>
          <p:nvPr>
            <p:ph type="dt" sz="half" idx="10"/>
          </p:nvPr>
        </p:nvSpPr>
        <p:spPr/>
        <p:txBody>
          <a:bodyPr/>
          <a:lstStyle>
            <a:lvl1pPr>
              <a:defRPr/>
            </a:lvl1pPr>
          </a:lstStyle>
          <a:p>
            <a:pPr>
              <a:defRPr/>
            </a:pPr>
            <a:fld id="{A1E326F8-14AC-4C0E-9A07-4C8D6145C300}" type="datetimeFigureOut">
              <a:rPr lang="en-US"/>
              <a:pPr>
                <a:defRPr/>
              </a:pPr>
              <a:t>6/2/2024</a:t>
            </a:fld>
            <a:endParaRPr lang="en-CA"/>
          </a:p>
        </p:txBody>
      </p:sp>
      <p:sp>
        <p:nvSpPr>
          <p:cNvPr id="6" name="Footer Placeholder 2">
            <a:extLst>
              <a:ext uri="{FF2B5EF4-FFF2-40B4-BE49-F238E27FC236}">
                <a16:creationId xmlns:a16="http://schemas.microsoft.com/office/drawing/2014/main" id="{9BA0F13A-66C3-4E3D-9AAD-E6CB32A02046}"/>
              </a:ext>
            </a:extLst>
          </p:cNvPr>
          <p:cNvSpPr>
            <a:spLocks noGrp="1"/>
          </p:cNvSpPr>
          <p:nvPr>
            <p:ph type="ftr" sz="quarter" idx="11"/>
          </p:nvPr>
        </p:nvSpPr>
        <p:spPr/>
        <p:txBody>
          <a:bodyPr/>
          <a:lstStyle>
            <a:lvl1pPr>
              <a:defRPr/>
            </a:lvl1pPr>
          </a:lstStyle>
          <a:p>
            <a:pPr>
              <a:defRPr/>
            </a:pPr>
            <a:endParaRPr lang="en-CA"/>
          </a:p>
        </p:txBody>
      </p:sp>
      <p:sp>
        <p:nvSpPr>
          <p:cNvPr id="7" name="Slide Number Placeholder 22">
            <a:extLst>
              <a:ext uri="{FF2B5EF4-FFF2-40B4-BE49-F238E27FC236}">
                <a16:creationId xmlns:a16="http://schemas.microsoft.com/office/drawing/2014/main" id="{4E6CEFB9-877C-493B-9015-596B9062F85B}"/>
              </a:ext>
            </a:extLst>
          </p:cNvPr>
          <p:cNvSpPr>
            <a:spLocks noGrp="1"/>
          </p:cNvSpPr>
          <p:nvPr>
            <p:ph type="sldNum" sz="quarter" idx="12"/>
          </p:nvPr>
        </p:nvSpPr>
        <p:spPr/>
        <p:txBody>
          <a:bodyPr/>
          <a:lstStyle>
            <a:lvl1pPr>
              <a:defRPr/>
            </a:lvl1pPr>
          </a:lstStyle>
          <a:p>
            <a:fld id="{73D39CCC-CC6D-4CE8-883B-9B7CDC9A25B3}" type="slidenum">
              <a:rPr lang="en-CA" altLang="en-US"/>
              <a:pPr/>
              <a:t>‹#›</a:t>
            </a:fld>
            <a:endParaRPr lang="en-CA" altLang="en-US"/>
          </a:p>
        </p:txBody>
      </p:sp>
    </p:spTree>
    <p:extLst>
      <p:ext uri="{BB962C8B-B14F-4D97-AF65-F5344CB8AC3E}">
        <p14:creationId xmlns:p14="http://schemas.microsoft.com/office/powerpoint/2010/main" val="17621102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lstStyle>
            <a:lvl1pPr>
              <a:defRPr/>
            </a:lvl1pPr>
          </a:lstStyle>
          <a:p>
            <a:r>
              <a:rPr lang="en-US"/>
              <a:t>Click to edit Master title style</a:t>
            </a:r>
          </a:p>
        </p:txBody>
      </p:sp>
      <p:sp>
        <p:nvSpPr>
          <p:cNvPr id="11" name="Content Placeholder 10"/>
          <p:cNvSpPr>
            <a:spLocks noGrp="1"/>
          </p:cNvSpPr>
          <p:nvPr>
            <p:ph sz="quarter" idx="2"/>
          </p:nvPr>
        </p:nvSpPr>
        <p:spPr>
          <a:xfrm>
            <a:off x="457200" y="2362200"/>
            <a:ext cx="36576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quarter" idx="4"/>
          </p:nvPr>
        </p:nvSpPr>
        <p:spPr>
          <a:xfrm>
            <a:off x="4371975" y="2362200"/>
            <a:ext cx="36576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en-US"/>
              <a:t>Click to edit Master text styles</a:t>
            </a:r>
          </a:p>
        </p:txBody>
      </p:sp>
      <p:sp>
        <p:nvSpPr>
          <p:cNvPr id="7" name="Date Placeholder 13">
            <a:extLst>
              <a:ext uri="{FF2B5EF4-FFF2-40B4-BE49-F238E27FC236}">
                <a16:creationId xmlns:a16="http://schemas.microsoft.com/office/drawing/2014/main" id="{D1EE51AF-F0EB-485B-9073-F1CBFFE83B62}"/>
              </a:ext>
            </a:extLst>
          </p:cNvPr>
          <p:cNvSpPr>
            <a:spLocks noGrp="1"/>
          </p:cNvSpPr>
          <p:nvPr>
            <p:ph type="dt" sz="half" idx="10"/>
          </p:nvPr>
        </p:nvSpPr>
        <p:spPr/>
        <p:txBody>
          <a:bodyPr/>
          <a:lstStyle>
            <a:lvl1pPr>
              <a:defRPr/>
            </a:lvl1pPr>
          </a:lstStyle>
          <a:p>
            <a:pPr>
              <a:defRPr/>
            </a:pPr>
            <a:fld id="{69CB2CDB-C011-4B1B-A241-2733519AF881}" type="datetimeFigureOut">
              <a:rPr lang="en-US"/>
              <a:pPr>
                <a:defRPr/>
              </a:pPr>
              <a:t>6/2/2024</a:t>
            </a:fld>
            <a:endParaRPr lang="en-CA"/>
          </a:p>
        </p:txBody>
      </p:sp>
      <p:sp>
        <p:nvSpPr>
          <p:cNvPr id="8" name="Footer Placeholder 2">
            <a:extLst>
              <a:ext uri="{FF2B5EF4-FFF2-40B4-BE49-F238E27FC236}">
                <a16:creationId xmlns:a16="http://schemas.microsoft.com/office/drawing/2014/main" id="{4C264B25-8D6C-456A-A35A-70DF4E20E3B6}"/>
              </a:ext>
            </a:extLst>
          </p:cNvPr>
          <p:cNvSpPr>
            <a:spLocks noGrp="1"/>
          </p:cNvSpPr>
          <p:nvPr>
            <p:ph type="ftr" sz="quarter" idx="11"/>
          </p:nvPr>
        </p:nvSpPr>
        <p:spPr/>
        <p:txBody>
          <a:bodyPr/>
          <a:lstStyle>
            <a:lvl1pPr>
              <a:defRPr/>
            </a:lvl1pPr>
          </a:lstStyle>
          <a:p>
            <a:pPr>
              <a:defRPr/>
            </a:pPr>
            <a:endParaRPr lang="en-CA"/>
          </a:p>
        </p:txBody>
      </p:sp>
      <p:sp>
        <p:nvSpPr>
          <p:cNvPr id="9" name="Slide Number Placeholder 22">
            <a:extLst>
              <a:ext uri="{FF2B5EF4-FFF2-40B4-BE49-F238E27FC236}">
                <a16:creationId xmlns:a16="http://schemas.microsoft.com/office/drawing/2014/main" id="{84A724DF-E64C-4D99-B020-CA9DDFA401C9}"/>
              </a:ext>
            </a:extLst>
          </p:cNvPr>
          <p:cNvSpPr>
            <a:spLocks noGrp="1"/>
          </p:cNvSpPr>
          <p:nvPr>
            <p:ph type="sldNum" sz="quarter" idx="12"/>
          </p:nvPr>
        </p:nvSpPr>
        <p:spPr/>
        <p:txBody>
          <a:bodyPr/>
          <a:lstStyle>
            <a:lvl1pPr>
              <a:defRPr/>
            </a:lvl1pPr>
          </a:lstStyle>
          <a:p>
            <a:fld id="{C2044EC9-360F-4E1F-88C6-714D45CDECB9}" type="slidenum">
              <a:rPr lang="en-CA" altLang="en-US"/>
              <a:pPr/>
              <a:t>‹#›</a:t>
            </a:fld>
            <a:endParaRPr lang="en-CA" altLang="en-US"/>
          </a:p>
        </p:txBody>
      </p:sp>
    </p:spTree>
    <p:extLst>
      <p:ext uri="{BB962C8B-B14F-4D97-AF65-F5344CB8AC3E}">
        <p14:creationId xmlns:p14="http://schemas.microsoft.com/office/powerpoint/2010/main" val="27134174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5">
            <a:extLst>
              <a:ext uri="{FF2B5EF4-FFF2-40B4-BE49-F238E27FC236}">
                <a16:creationId xmlns:a16="http://schemas.microsoft.com/office/drawing/2014/main" id="{D975CE39-2C1F-46CC-B15A-B370B390191A}"/>
              </a:ext>
            </a:extLst>
          </p:cNvPr>
          <p:cNvSpPr>
            <a:spLocks noGrp="1"/>
          </p:cNvSpPr>
          <p:nvPr>
            <p:ph type="dt" sz="half" idx="10"/>
          </p:nvPr>
        </p:nvSpPr>
        <p:spPr/>
        <p:txBody>
          <a:bodyPr rtlCol="0"/>
          <a:lstStyle>
            <a:lvl1pPr>
              <a:defRPr/>
            </a:lvl1pPr>
          </a:lstStyle>
          <a:p>
            <a:pPr>
              <a:defRPr/>
            </a:pPr>
            <a:fld id="{C600D82E-C625-40C6-B2BF-657CB3AA33C9}" type="datetimeFigureOut">
              <a:rPr lang="en-US"/>
              <a:pPr>
                <a:defRPr/>
              </a:pPr>
              <a:t>6/2/2024</a:t>
            </a:fld>
            <a:endParaRPr lang="en-CA"/>
          </a:p>
        </p:txBody>
      </p:sp>
      <p:sp>
        <p:nvSpPr>
          <p:cNvPr id="4" name="Slide Number Placeholder 6">
            <a:extLst>
              <a:ext uri="{FF2B5EF4-FFF2-40B4-BE49-F238E27FC236}">
                <a16:creationId xmlns:a16="http://schemas.microsoft.com/office/drawing/2014/main" id="{83B7E2C0-1585-49F8-9C2B-039AC6F25C74}"/>
              </a:ext>
            </a:extLst>
          </p:cNvPr>
          <p:cNvSpPr>
            <a:spLocks noGrp="1"/>
          </p:cNvSpPr>
          <p:nvPr>
            <p:ph type="sldNum" sz="quarter" idx="11"/>
          </p:nvPr>
        </p:nvSpPr>
        <p:spPr/>
        <p:txBody>
          <a:bodyPr/>
          <a:lstStyle>
            <a:lvl1pPr>
              <a:defRPr/>
            </a:lvl1pPr>
          </a:lstStyle>
          <a:p>
            <a:fld id="{E619EB4E-F183-4235-A5D5-F3F933B63749}" type="slidenum">
              <a:rPr lang="en-CA" altLang="en-US"/>
              <a:pPr/>
              <a:t>‹#›</a:t>
            </a:fld>
            <a:endParaRPr lang="en-CA" altLang="en-US"/>
          </a:p>
        </p:txBody>
      </p:sp>
      <p:sp>
        <p:nvSpPr>
          <p:cNvPr id="5" name="Footer Placeholder 7">
            <a:extLst>
              <a:ext uri="{FF2B5EF4-FFF2-40B4-BE49-F238E27FC236}">
                <a16:creationId xmlns:a16="http://schemas.microsoft.com/office/drawing/2014/main" id="{F9C28946-D8C4-4EEC-9A07-0DE50D5D6BC2}"/>
              </a:ext>
            </a:extLst>
          </p:cNvPr>
          <p:cNvSpPr>
            <a:spLocks noGrp="1"/>
          </p:cNvSpPr>
          <p:nvPr>
            <p:ph type="ftr" sz="quarter" idx="12"/>
          </p:nvPr>
        </p:nvSpPr>
        <p:spPr/>
        <p:txBody>
          <a:bodyPr rtlCol="0"/>
          <a:lstStyle>
            <a:lvl1pPr>
              <a:defRPr/>
            </a:lvl1pPr>
          </a:lstStyle>
          <a:p>
            <a:pPr>
              <a:defRPr/>
            </a:pPr>
            <a:endParaRPr lang="en-CA"/>
          </a:p>
        </p:txBody>
      </p:sp>
    </p:spTree>
    <p:extLst>
      <p:ext uri="{BB962C8B-B14F-4D97-AF65-F5344CB8AC3E}">
        <p14:creationId xmlns:p14="http://schemas.microsoft.com/office/powerpoint/2010/main" val="8389299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a:extLst>
              <a:ext uri="{FF2B5EF4-FFF2-40B4-BE49-F238E27FC236}">
                <a16:creationId xmlns:a16="http://schemas.microsoft.com/office/drawing/2014/main" id="{A69CBDCB-6B4A-4B05-B9F8-F9BC3D2AB9CD}"/>
              </a:ext>
            </a:extLst>
          </p:cNvPr>
          <p:cNvSpPr>
            <a:spLocks noGrp="1"/>
          </p:cNvSpPr>
          <p:nvPr>
            <p:ph type="dt" sz="half" idx="10"/>
          </p:nvPr>
        </p:nvSpPr>
        <p:spPr/>
        <p:txBody>
          <a:bodyPr/>
          <a:lstStyle>
            <a:lvl1pPr>
              <a:defRPr/>
            </a:lvl1pPr>
          </a:lstStyle>
          <a:p>
            <a:pPr>
              <a:defRPr/>
            </a:pPr>
            <a:fld id="{2D593BD3-EF05-4164-AE1E-7A78ED67A95E}" type="datetimeFigureOut">
              <a:rPr lang="en-US"/>
              <a:pPr>
                <a:defRPr/>
              </a:pPr>
              <a:t>6/2/2024</a:t>
            </a:fld>
            <a:endParaRPr lang="en-CA"/>
          </a:p>
        </p:txBody>
      </p:sp>
      <p:sp>
        <p:nvSpPr>
          <p:cNvPr id="3" name="Footer Placeholder 2">
            <a:extLst>
              <a:ext uri="{FF2B5EF4-FFF2-40B4-BE49-F238E27FC236}">
                <a16:creationId xmlns:a16="http://schemas.microsoft.com/office/drawing/2014/main" id="{33AF000F-E0B6-40CE-8FBC-076381A432D1}"/>
              </a:ext>
            </a:extLst>
          </p:cNvPr>
          <p:cNvSpPr>
            <a:spLocks noGrp="1"/>
          </p:cNvSpPr>
          <p:nvPr>
            <p:ph type="ftr" sz="quarter" idx="11"/>
          </p:nvPr>
        </p:nvSpPr>
        <p:spPr/>
        <p:txBody>
          <a:bodyPr/>
          <a:lstStyle>
            <a:lvl1pPr>
              <a:defRPr/>
            </a:lvl1pPr>
          </a:lstStyle>
          <a:p>
            <a:pPr>
              <a:defRPr/>
            </a:pPr>
            <a:endParaRPr lang="en-CA"/>
          </a:p>
        </p:txBody>
      </p:sp>
      <p:sp>
        <p:nvSpPr>
          <p:cNvPr id="4" name="Slide Number Placeholder 22">
            <a:extLst>
              <a:ext uri="{FF2B5EF4-FFF2-40B4-BE49-F238E27FC236}">
                <a16:creationId xmlns:a16="http://schemas.microsoft.com/office/drawing/2014/main" id="{0F87587D-B0F2-43F8-8344-604A7DD250D4}"/>
              </a:ext>
            </a:extLst>
          </p:cNvPr>
          <p:cNvSpPr>
            <a:spLocks noGrp="1"/>
          </p:cNvSpPr>
          <p:nvPr>
            <p:ph type="sldNum" sz="quarter" idx="12"/>
          </p:nvPr>
        </p:nvSpPr>
        <p:spPr/>
        <p:txBody>
          <a:bodyPr/>
          <a:lstStyle>
            <a:lvl1pPr>
              <a:defRPr/>
            </a:lvl1pPr>
          </a:lstStyle>
          <a:p>
            <a:fld id="{C8F24747-1E1B-4EDB-AE1E-246C08A1949B}" type="slidenum">
              <a:rPr lang="en-CA" altLang="en-US"/>
              <a:pPr/>
              <a:t>‹#›</a:t>
            </a:fld>
            <a:endParaRPr lang="en-CA" altLang="en-US"/>
          </a:p>
        </p:txBody>
      </p:sp>
    </p:spTree>
    <p:extLst>
      <p:ext uri="{BB962C8B-B14F-4D97-AF65-F5344CB8AC3E}">
        <p14:creationId xmlns:p14="http://schemas.microsoft.com/office/powerpoint/2010/main" val="17761764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Straight Connector 4">
            <a:extLst>
              <a:ext uri="{FF2B5EF4-FFF2-40B4-BE49-F238E27FC236}">
                <a16:creationId xmlns:a16="http://schemas.microsoft.com/office/drawing/2014/main" id="{1E76BAA8-5C0F-45F6-AEFF-70D8461417D5}"/>
              </a:ext>
            </a:extLst>
          </p:cNvPr>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dirty="0">
              <a:latin typeface="+mn-lt"/>
            </a:endParaRPr>
          </a:p>
        </p:txBody>
      </p:sp>
      <p:sp>
        <p:nvSpPr>
          <p:cNvPr id="6" name="Straight Connector 5">
            <a:extLst>
              <a:ext uri="{FF2B5EF4-FFF2-40B4-BE49-F238E27FC236}">
                <a16:creationId xmlns:a16="http://schemas.microsoft.com/office/drawing/2014/main" id="{DFD355BD-81E5-49D3-858A-468FC093DE22}"/>
              </a:ext>
            </a:extLst>
          </p:cNvPr>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dirty="0">
              <a:latin typeface="+mn-lt"/>
            </a:endParaRPr>
          </a:p>
        </p:txBody>
      </p:sp>
      <p:sp>
        <p:nvSpPr>
          <p:cNvPr id="7" name="Straight Connector 16">
            <a:extLst>
              <a:ext uri="{FF2B5EF4-FFF2-40B4-BE49-F238E27FC236}">
                <a16:creationId xmlns:a16="http://schemas.microsoft.com/office/drawing/2014/main" id="{7E9ACAA4-350F-40B9-8DCA-0ACA41BF2145}"/>
              </a:ext>
            </a:extLst>
          </p:cNvPr>
          <p:cNvSpPr>
            <a:spLocks noChangeShapeType="1"/>
          </p:cNvSpPr>
          <p:nvPr/>
        </p:nvSpPr>
        <p:spPr bwMode="auto">
          <a:xfrm>
            <a:off x="6192838" y="0"/>
            <a:ext cx="0" cy="6858000"/>
          </a:xfrm>
          <a:prstGeom prst="line">
            <a:avLst/>
          </a:prstGeom>
          <a:noFill/>
          <a:ln w="12700"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 name="Straight Connector 17">
            <a:extLst>
              <a:ext uri="{FF2B5EF4-FFF2-40B4-BE49-F238E27FC236}">
                <a16:creationId xmlns:a16="http://schemas.microsoft.com/office/drawing/2014/main" id="{2B5E866C-E564-4C3F-A639-22F80F77EA94}"/>
              </a:ext>
            </a:extLst>
          </p:cNvPr>
          <p:cNvSpPr>
            <a:spLocks noChangeShapeType="1"/>
          </p:cNvSpPr>
          <p:nvPr/>
        </p:nvSpPr>
        <p:spPr bwMode="auto">
          <a:xfrm>
            <a:off x="8991600" y="0"/>
            <a:ext cx="0" cy="6858000"/>
          </a:xfrm>
          <a:prstGeom prst="line">
            <a:avLst/>
          </a:prstGeom>
          <a:noFill/>
          <a:ln w="19050"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 name="Rectangle 8">
            <a:extLst>
              <a:ext uri="{FF2B5EF4-FFF2-40B4-BE49-F238E27FC236}">
                <a16:creationId xmlns:a16="http://schemas.microsoft.com/office/drawing/2014/main" id="{A68282CD-4B2C-4D19-BFBB-0D385A1F5415}"/>
              </a:ext>
            </a:extLst>
          </p:cNvPr>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0" name="Straight Connector 19">
            <a:extLst>
              <a:ext uri="{FF2B5EF4-FFF2-40B4-BE49-F238E27FC236}">
                <a16:creationId xmlns:a16="http://schemas.microsoft.com/office/drawing/2014/main" id="{612A8090-A69A-4BA5-9C7A-1F2E07085424}"/>
              </a:ext>
            </a:extLst>
          </p:cNvPr>
          <p:cNvSpPr>
            <a:spLocks noChangeShapeType="1"/>
          </p:cNvSpPr>
          <p:nvPr/>
        </p:nvSpPr>
        <p:spPr bwMode="auto">
          <a:xfrm>
            <a:off x="8915400" y="0"/>
            <a:ext cx="0" cy="6858000"/>
          </a:xfrm>
          <a:prstGeom prst="line">
            <a:avLst/>
          </a:prstGeom>
          <a:noFill/>
          <a:ln w="9525"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1" name="Oval 10">
            <a:extLst>
              <a:ext uri="{FF2B5EF4-FFF2-40B4-BE49-F238E27FC236}">
                <a16:creationId xmlns:a16="http://schemas.microsoft.com/office/drawing/2014/main" id="{23AEDCD1-438E-4D56-A7AC-9C4E03C8B916}"/>
              </a:ext>
            </a:extLst>
          </p:cNvPr>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 name="Title 1"/>
          <p:cNvSpPr>
            <a:spLocks noGrp="1"/>
          </p:cNvSpPr>
          <p:nvPr>
            <p:ph type="title"/>
          </p:nvPr>
        </p:nvSpPr>
        <p:spPr>
          <a:xfrm rot="5400000">
            <a:off x="3371850" y="3200400"/>
            <a:ext cx="6309360" cy="457200"/>
          </a:xfrm>
        </p:spPr>
        <p:txBody>
          <a:bodyPr/>
          <a:lstStyle>
            <a:lvl1pPr algn="l">
              <a:buNone/>
              <a:defRPr sz="2000" b="1" cap="small" baseline="0"/>
            </a:lvl1pPr>
          </a:lstStyle>
          <a:p>
            <a:r>
              <a:rPr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18" name="Content Placeholder 17"/>
          <p:cNvSpPr>
            <a:spLocks noGrp="1"/>
          </p:cNvSpPr>
          <p:nvPr>
            <p:ph sz="quarter" idx="1"/>
          </p:nvPr>
        </p:nvSpPr>
        <p:spPr>
          <a:xfrm>
            <a:off x="304800" y="274320"/>
            <a:ext cx="5638800" cy="632764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Date Placeholder 20">
            <a:extLst>
              <a:ext uri="{FF2B5EF4-FFF2-40B4-BE49-F238E27FC236}">
                <a16:creationId xmlns:a16="http://schemas.microsoft.com/office/drawing/2014/main" id="{C1B07AA6-54F1-4B7E-9186-6E5015E13728}"/>
              </a:ext>
            </a:extLst>
          </p:cNvPr>
          <p:cNvSpPr>
            <a:spLocks noGrp="1"/>
          </p:cNvSpPr>
          <p:nvPr>
            <p:ph type="dt" sz="half" idx="10"/>
          </p:nvPr>
        </p:nvSpPr>
        <p:spPr/>
        <p:txBody>
          <a:bodyPr rtlCol="0"/>
          <a:lstStyle>
            <a:lvl1pPr>
              <a:defRPr/>
            </a:lvl1pPr>
          </a:lstStyle>
          <a:p>
            <a:pPr>
              <a:defRPr/>
            </a:pPr>
            <a:fld id="{6CD19FBF-4335-41E7-9A2A-DF88007CD262}" type="datetimeFigureOut">
              <a:rPr lang="en-US"/>
              <a:pPr>
                <a:defRPr/>
              </a:pPr>
              <a:t>6/2/2024</a:t>
            </a:fld>
            <a:endParaRPr lang="en-CA"/>
          </a:p>
        </p:txBody>
      </p:sp>
      <p:sp>
        <p:nvSpPr>
          <p:cNvPr id="13" name="Slide Number Placeholder 21">
            <a:extLst>
              <a:ext uri="{FF2B5EF4-FFF2-40B4-BE49-F238E27FC236}">
                <a16:creationId xmlns:a16="http://schemas.microsoft.com/office/drawing/2014/main" id="{64426454-A069-4EF3-A668-C819C17C0CD3}"/>
              </a:ext>
            </a:extLst>
          </p:cNvPr>
          <p:cNvSpPr>
            <a:spLocks noGrp="1"/>
          </p:cNvSpPr>
          <p:nvPr>
            <p:ph type="sldNum" sz="quarter" idx="11"/>
          </p:nvPr>
        </p:nvSpPr>
        <p:spPr/>
        <p:txBody>
          <a:bodyPr/>
          <a:lstStyle>
            <a:lvl1pPr>
              <a:defRPr/>
            </a:lvl1pPr>
          </a:lstStyle>
          <a:p>
            <a:fld id="{97B5ECCB-A784-417A-AE08-1B623510A935}" type="slidenum">
              <a:rPr lang="en-CA" altLang="en-US"/>
              <a:pPr/>
              <a:t>‹#›</a:t>
            </a:fld>
            <a:endParaRPr lang="en-CA" altLang="en-US"/>
          </a:p>
        </p:txBody>
      </p:sp>
      <p:sp>
        <p:nvSpPr>
          <p:cNvPr id="14" name="Footer Placeholder 22">
            <a:extLst>
              <a:ext uri="{FF2B5EF4-FFF2-40B4-BE49-F238E27FC236}">
                <a16:creationId xmlns:a16="http://schemas.microsoft.com/office/drawing/2014/main" id="{CDAD48ED-5148-4DDF-92D8-6E5AC78C60CE}"/>
              </a:ext>
            </a:extLst>
          </p:cNvPr>
          <p:cNvSpPr>
            <a:spLocks noGrp="1"/>
          </p:cNvSpPr>
          <p:nvPr>
            <p:ph type="ftr" sz="quarter" idx="12"/>
          </p:nvPr>
        </p:nvSpPr>
        <p:spPr/>
        <p:txBody>
          <a:bodyPr rtlCol="0"/>
          <a:lstStyle>
            <a:lvl1pPr>
              <a:defRPr/>
            </a:lvl1pPr>
          </a:lstStyle>
          <a:p>
            <a:pPr>
              <a:defRPr/>
            </a:pPr>
            <a:endParaRPr lang="en-CA"/>
          </a:p>
        </p:txBody>
      </p:sp>
    </p:spTree>
    <p:extLst>
      <p:ext uri="{BB962C8B-B14F-4D97-AF65-F5344CB8AC3E}">
        <p14:creationId xmlns:p14="http://schemas.microsoft.com/office/powerpoint/2010/main" val="34277873"/>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traight Connector 4">
            <a:extLst>
              <a:ext uri="{FF2B5EF4-FFF2-40B4-BE49-F238E27FC236}">
                <a16:creationId xmlns:a16="http://schemas.microsoft.com/office/drawing/2014/main" id="{DDE065BF-6E7B-4EDF-9A33-8D8F8F3D4BBC}"/>
              </a:ext>
            </a:extLst>
          </p:cNvPr>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endParaRPr>
          </a:p>
        </p:txBody>
      </p:sp>
      <p:sp>
        <p:nvSpPr>
          <p:cNvPr id="6" name="Oval 5">
            <a:extLst>
              <a:ext uri="{FF2B5EF4-FFF2-40B4-BE49-F238E27FC236}">
                <a16:creationId xmlns:a16="http://schemas.microsoft.com/office/drawing/2014/main" id="{999FAB24-0A0A-4339-AC9A-0E25F476DEA4}"/>
              </a:ext>
            </a:extLst>
          </p:cNvPr>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7" name="Straight Connector 16">
            <a:extLst>
              <a:ext uri="{FF2B5EF4-FFF2-40B4-BE49-F238E27FC236}">
                <a16:creationId xmlns:a16="http://schemas.microsoft.com/office/drawing/2014/main" id="{5D7A11C2-3189-4C67-8052-1A36416D9895}"/>
              </a:ext>
            </a:extLst>
          </p:cNvPr>
          <p:cNvSpPr>
            <a:spLocks noChangeShapeType="1"/>
          </p:cNvSpPr>
          <p:nvPr/>
        </p:nvSpPr>
        <p:spPr bwMode="auto">
          <a:xfrm>
            <a:off x="8991600" y="0"/>
            <a:ext cx="0" cy="6858000"/>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 name="Rectangle 7">
            <a:extLst>
              <a:ext uri="{FF2B5EF4-FFF2-40B4-BE49-F238E27FC236}">
                <a16:creationId xmlns:a16="http://schemas.microsoft.com/office/drawing/2014/main" id="{0750EB26-2636-4CFF-9EA8-77A61C1C71E6}"/>
              </a:ext>
            </a:extLst>
          </p:cNvPr>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9" name="Straight Connector 18">
            <a:extLst>
              <a:ext uri="{FF2B5EF4-FFF2-40B4-BE49-F238E27FC236}">
                <a16:creationId xmlns:a16="http://schemas.microsoft.com/office/drawing/2014/main" id="{3578783A-E575-4FDA-9EC5-4D0D6AFF449B}"/>
              </a:ext>
            </a:extLst>
          </p:cNvPr>
          <p:cNvSpPr>
            <a:spLocks noChangeShapeType="1"/>
          </p:cNvSpPr>
          <p:nvPr/>
        </p:nvSpPr>
        <p:spPr bwMode="auto">
          <a:xfrm>
            <a:off x="8915400" y="0"/>
            <a:ext cx="0" cy="6858000"/>
          </a:xfrm>
          <a:prstGeom prst="line">
            <a:avLst/>
          </a:prstGeom>
          <a:noFill/>
          <a:ln w="9525"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 name="Straight Connector 9">
            <a:extLst>
              <a:ext uri="{FF2B5EF4-FFF2-40B4-BE49-F238E27FC236}">
                <a16:creationId xmlns:a16="http://schemas.microsoft.com/office/drawing/2014/main" id="{A5891061-B96F-484D-85BC-BABC0722E76E}"/>
              </a:ext>
            </a:extLst>
          </p:cNvPr>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dirty="0">
              <a:latin typeface="+mn-lt"/>
            </a:endParaRPr>
          </a:p>
        </p:txBody>
      </p:sp>
      <p:sp>
        <p:nvSpPr>
          <p:cNvPr id="11" name="Straight Connector 20">
            <a:extLst>
              <a:ext uri="{FF2B5EF4-FFF2-40B4-BE49-F238E27FC236}">
                <a16:creationId xmlns:a16="http://schemas.microsoft.com/office/drawing/2014/main" id="{7DF2F283-AA1E-43DF-BBBD-01BB5301BF53}"/>
              </a:ext>
            </a:extLst>
          </p:cNvPr>
          <p:cNvSpPr>
            <a:spLocks noChangeShapeType="1"/>
          </p:cNvSpPr>
          <p:nvPr/>
        </p:nvSpPr>
        <p:spPr bwMode="auto">
          <a:xfrm>
            <a:off x="6192838" y="0"/>
            <a:ext cx="0" cy="6858000"/>
          </a:xfrm>
          <a:prstGeom prst="line">
            <a:avLst/>
          </a:prstGeom>
          <a:noFill/>
          <a:ln w="12700"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 name="Title 1"/>
          <p:cNvSpPr>
            <a:spLocks noGrp="1"/>
          </p:cNvSpPr>
          <p:nvPr>
            <p:ph type="title"/>
          </p:nvPr>
        </p:nvSpPr>
        <p:spPr>
          <a:xfrm rot="5400000">
            <a:off x="3350133" y="3200400"/>
            <a:ext cx="6309360" cy="457200"/>
          </a:xfrm>
        </p:spPr>
        <p:txBody>
          <a:bodyPr/>
          <a:lstStyle>
            <a:lvl1pPr algn="l">
              <a:buNone/>
              <a:defRPr sz="2000" b="1"/>
            </a:lvl1pPr>
          </a:lstStyle>
          <a:p>
            <a:r>
              <a:rPr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ormAutofit/>
          </a:bodyPr>
          <a:lstStyle>
            <a:lvl1pPr marL="0" indent="0">
              <a:buNone/>
              <a:defRPr sz="3200"/>
            </a:lvl1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spcCol="274320" rtlCol="0" fromWordArt="0" forceAA="0">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a:r>
              <a:rPr lang="en-US"/>
              <a:t>Click to edit Master text styles</a:t>
            </a:r>
          </a:p>
        </p:txBody>
      </p:sp>
      <p:sp>
        <p:nvSpPr>
          <p:cNvPr id="12" name="Date Placeholder 16">
            <a:extLst>
              <a:ext uri="{FF2B5EF4-FFF2-40B4-BE49-F238E27FC236}">
                <a16:creationId xmlns:a16="http://schemas.microsoft.com/office/drawing/2014/main" id="{EA6D22AD-390A-4358-9F59-E0D0F505D860}"/>
              </a:ext>
            </a:extLst>
          </p:cNvPr>
          <p:cNvSpPr>
            <a:spLocks noGrp="1"/>
          </p:cNvSpPr>
          <p:nvPr>
            <p:ph type="dt" sz="half" idx="10"/>
          </p:nvPr>
        </p:nvSpPr>
        <p:spPr/>
        <p:txBody>
          <a:bodyPr rtlCol="0"/>
          <a:lstStyle>
            <a:lvl1pPr>
              <a:defRPr/>
            </a:lvl1pPr>
          </a:lstStyle>
          <a:p>
            <a:pPr>
              <a:defRPr/>
            </a:pPr>
            <a:fld id="{B9837ED8-4F86-4D1E-872D-7ACE6AFF469B}" type="datetimeFigureOut">
              <a:rPr lang="en-US"/>
              <a:pPr>
                <a:defRPr/>
              </a:pPr>
              <a:t>6/2/2024</a:t>
            </a:fld>
            <a:endParaRPr lang="en-CA"/>
          </a:p>
        </p:txBody>
      </p:sp>
      <p:sp>
        <p:nvSpPr>
          <p:cNvPr id="13" name="Slide Number Placeholder 17">
            <a:extLst>
              <a:ext uri="{FF2B5EF4-FFF2-40B4-BE49-F238E27FC236}">
                <a16:creationId xmlns:a16="http://schemas.microsoft.com/office/drawing/2014/main" id="{741DCE73-1ADF-4AF6-8022-71498D6075D3}"/>
              </a:ext>
            </a:extLst>
          </p:cNvPr>
          <p:cNvSpPr>
            <a:spLocks noGrp="1"/>
          </p:cNvSpPr>
          <p:nvPr>
            <p:ph type="sldNum" sz="quarter" idx="11"/>
          </p:nvPr>
        </p:nvSpPr>
        <p:spPr/>
        <p:txBody>
          <a:bodyPr/>
          <a:lstStyle>
            <a:lvl1pPr>
              <a:defRPr/>
            </a:lvl1pPr>
          </a:lstStyle>
          <a:p>
            <a:fld id="{BA4B58A7-7FA7-4862-83F9-0AB98DE0052B}" type="slidenum">
              <a:rPr lang="en-CA" altLang="en-US"/>
              <a:pPr/>
              <a:t>‹#›</a:t>
            </a:fld>
            <a:endParaRPr lang="en-CA" altLang="en-US"/>
          </a:p>
        </p:txBody>
      </p:sp>
      <p:sp>
        <p:nvSpPr>
          <p:cNvPr id="14" name="Footer Placeholder 20">
            <a:extLst>
              <a:ext uri="{FF2B5EF4-FFF2-40B4-BE49-F238E27FC236}">
                <a16:creationId xmlns:a16="http://schemas.microsoft.com/office/drawing/2014/main" id="{18DE749A-27A2-4258-B1F0-07A30F4CC8BB}"/>
              </a:ext>
            </a:extLst>
          </p:cNvPr>
          <p:cNvSpPr>
            <a:spLocks noGrp="1"/>
          </p:cNvSpPr>
          <p:nvPr>
            <p:ph type="ftr" sz="quarter" idx="12"/>
          </p:nvPr>
        </p:nvSpPr>
        <p:spPr/>
        <p:txBody>
          <a:bodyPr rtlCol="0"/>
          <a:lstStyle>
            <a:lvl1pPr>
              <a:defRPr/>
            </a:lvl1pPr>
          </a:lstStyle>
          <a:p>
            <a:pPr>
              <a:defRPr/>
            </a:pPr>
            <a:endParaRPr lang="en-CA"/>
          </a:p>
        </p:txBody>
      </p:sp>
    </p:spTree>
    <p:extLst>
      <p:ext uri="{BB962C8B-B14F-4D97-AF65-F5344CB8AC3E}">
        <p14:creationId xmlns:p14="http://schemas.microsoft.com/office/powerpoint/2010/main" val="36591502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Straight Connector 15">
            <a:extLst>
              <a:ext uri="{FF2B5EF4-FFF2-40B4-BE49-F238E27FC236}">
                <a16:creationId xmlns:a16="http://schemas.microsoft.com/office/drawing/2014/main" id="{70FF9474-02E0-4154-B55D-6D939AB58069}"/>
              </a:ext>
            </a:extLst>
          </p:cNvPr>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dirty="0">
              <a:latin typeface="+mn-lt"/>
            </a:endParaRPr>
          </a:p>
        </p:txBody>
      </p:sp>
      <p:sp>
        <p:nvSpPr>
          <p:cNvPr id="22" name="Title Placeholder 21">
            <a:extLst>
              <a:ext uri="{FF2B5EF4-FFF2-40B4-BE49-F238E27FC236}">
                <a16:creationId xmlns:a16="http://schemas.microsoft.com/office/drawing/2014/main" id="{D4E4878F-6C37-47A8-BA82-6D159DABDF52}"/>
              </a:ext>
            </a:extLst>
          </p:cNvPr>
          <p:cNvSpPr>
            <a:spLocks noGrp="1"/>
          </p:cNvSpPr>
          <p:nvPr>
            <p:ph type="title"/>
          </p:nvPr>
        </p:nvSpPr>
        <p:spPr>
          <a:xfrm>
            <a:off x="457200" y="274638"/>
            <a:ext cx="7467600" cy="1143000"/>
          </a:xfrm>
          <a:prstGeom prst="rect">
            <a:avLst/>
          </a:prstGeom>
        </p:spPr>
        <p:txBody>
          <a:bodyPr vert="horz" anchor="b">
            <a:normAutofit/>
          </a:bodyPr>
          <a:lstStyle/>
          <a:p>
            <a:r>
              <a:rPr lang="en-US"/>
              <a:t>Click to edit Master title style</a:t>
            </a:r>
          </a:p>
        </p:txBody>
      </p:sp>
      <p:sp>
        <p:nvSpPr>
          <p:cNvPr id="1028" name="Text Placeholder 12">
            <a:extLst>
              <a:ext uri="{FF2B5EF4-FFF2-40B4-BE49-F238E27FC236}">
                <a16:creationId xmlns:a16="http://schemas.microsoft.com/office/drawing/2014/main" id="{164B7F7A-2D37-416D-BB2F-5A2E9560C5A6}"/>
              </a:ext>
            </a:extLst>
          </p:cNvPr>
          <p:cNvSpPr>
            <a:spLocks noGrp="1"/>
          </p:cNvSpPr>
          <p:nvPr>
            <p:ph type="body" idx="1"/>
          </p:nvPr>
        </p:nvSpPr>
        <p:spPr bwMode="auto">
          <a:xfrm>
            <a:off x="457200" y="1600200"/>
            <a:ext cx="7467600" cy="4873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4" name="Date Placeholder 13">
            <a:extLst>
              <a:ext uri="{FF2B5EF4-FFF2-40B4-BE49-F238E27FC236}">
                <a16:creationId xmlns:a16="http://schemas.microsoft.com/office/drawing/2014/main" id="{18A1E6E3-D281-41D6-AA4C-6F87D23A37A8}"/>
              </a:ext>
            </a:extLst>
          </p:cNvPr>
          <p:cNvSpPr>
            <a:spLocks noGrp="1"/>
          </p:cNvSpPr>
          <p:nvPr>
            <p:ph type="dt" sz="half" idx="2"/>
          </p:nvPr>
        </p:nvSpPr>
        <p:spPr>
          <a:xfrm rot="5400000">
            <a:off x="7589045" y="1081881"/>
            <a:ext cx="2011362" cy="384175"/>
          </a:xfrm>
          <a:prstGeom prst="rect">
            <a:avLst/>
          </a:prstGeom>
        </p:spPr>
        <p:txBody>
          <a:bodyPr vert="horz" anchor="ctr" anchorCtr="0"/>
          <a:lstStyle>
            <a:lvl1pPr algn="r" eaLnBrk="1" fontAlgn="auto" latinLnBrk="0" hangingPunct="1">
              <a:spcBef>
                <a:spcPts val="0"/>
              </a:spcBef>
              <a:spcAft>
                <a:spcPts val="0"/>
              </a:spcAft>
              <a:defRPr kumimoji="0" sz="1200">
                <a:solidFill>
                  <a:schemeClr val="tx2"/>
                </a:solidFill>
                <a:latin typeface="+mn-lt"/>
              </a:defRPr>
            </a:lvl1pPr>
          </a:lstStyle>
          <a:p>
            <a:pPr>
              <a:defRPr/>
            </a:pPr>
            <a:fld id="{89898F56-264D-475E-82AC-DCF78541D500}" type="datetimeFigureOut">
              <a:rPr lang="en-US"/>
              <a:pPr>
                <a:defRPr/>
              </a:pPr>
              <a:t>6/2/2024</a:t>
            </a:fld>
            <a:endParaRPr lang="en-CA"/>
          </a:p>
        </p:txBody>
      </p:sp>
      <p:sp>
        <p:nvSpPr>
          <p:cNvPr id="3" name="Footer Placeholder 2">
            <a:extLst>
              <a:ext uri="{FF2B5EF4-FFF2-40B4-BE49-F238E27FC236}">
                <a16:creationId xmlns:a16="http://schemas.microsoft.com/office/drawing/2014/main" id="{71B752D0-0221-48DA-BB03-66A5165A9F43}"/>
              </a:ext>
            </a:extLst>
          </p:cNvPr>
          <p:cNvSpPr>
            <a:spLocks noGrp="1"/>
          </p:cNvSpPr>
          <p:nvPr>
            <p:ph type="ftr" sz="quarter" idx="3"/>
          </p:nvPr>
        </p:nvSpPr>
        <p:spPr>
          <a:xfrm rot="5400000">
            <a:off x="6989763" y="3736975"/>
            <a:ext cx="3200400" cy="365125"/>
          </a:xfrm>
          <a:prstGeom prst="rect">
            <a:avLst/>
          </a:prstGeom>
        </p:spPr>
        <p:txBody>
          <a:bodyPr vert="horz" anchor="ctr" anchorCtr="0"/>
          <a:lstStyle>
            <a:lvl1pPr algn="l" eaLnBrk="1" fontAlgn="auto" latinLnBrk="0" hangingPunct="1">
              <a:spcBef>
                <a:spcPts val="0"/>
              </a:spcBef>
              <a:spcAft>
                <a:spcPts val="0"/>
              </a:spcAft>
              <a:defRPr kumimoji="0" sz="1200">
                <a:solidFill>
                  <a:schemeClr val="tx2"/>
                </a:solidFill>
                <a:latin typeface="+mn-lt"/>
              </a:defRPr>
            </a:lvl1pPr>
          </a:lstStyle>
          <a:p>
            <a:pPr>
              <a:defRPr/>
            </a:pPr>
            <a:endParaRPr lang="en-CA"/>
          </a:p>
        </p:txBody>
      </p:sp>
      <p:sp>
        <p:nvSpPr>
          <p:cNvPr id="7" name="Straight Connector 6">
            <a:extLst>
              <a:ext uri="{FF2B5EF4-FFF2-40B4-BE49-F238E27FC236}">
                <a16:creationId xmlns:a16="http://schemas.microsoft.com/office/drawing/2014/main" id="{5DFE099B-8530-4047-BFE3-D8825EAE3CD0}"/>
              </a:ext>
            </a:extLst>
          </p:cNvPr>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endParaRPr>
          </a:p>
        </p:txBody>
      </p:sp>
      <p:sp>
        <p:nvSpPr>
          <p:cNvPr id="1032" name="Straight Connector 8">
            <a:extLst>
              <a:ext uri="{FF2B5EF4-FFF2-40B4-BE49-F238E27FC236}">
                <a16:creationId xmlns:a16="http://schemas.microsoft.com/office/drawing/2014/main" id="{48B0543C-3529-440F-80E1-8F42DB706AD5}"/>
              </a:ext>
            </a:extLst>
          </p:cNvPr>
          <p:cNvSpPr>
            <a:spLocks noChangeShapeType="1"/>
          </p:cNvSpPr>
          <p:nvPr/>
        </p:nvSpPr>
        <p:spPr bwMode="auto">
          <a:xfrm>
            <a:off x="8991600" y="0"/>
            <a:ext cx="0" cy="6858000"/>
          </a:xfrm>
          <a:prstGeom prst="line">
            <a:avLst/>
          </a:prstGeom>
          <a:noFill/>
          <a:ln w="19050"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 name="Rectangle 9">
            <a:extLst>
              <a:ext uri="{FF2B5EF4-FFF2-40B4-BE49-F238E27FC236}">
                <a16:creationId xmlns:a16="http://schemas.microsoft.com/office/drawing/2014/main" id="{33BB423B-F9DD-4CC8-8FBE-C5E07896F15D}"/>
              </a:ext>
            </a:extLst>
          </p:cNvPr>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034" name="Straight Connector 10">
            <a:extLst>
              <a:ext uri="{FF2B5EF4-FFF2-40B4-BE49-F238E27FC236}">
                <a16:creationId xmlns:a16="http://schemas.microsoft.com/office/drawing/2014/main" id="{210C000B-239F-4DAB-B194-72FA748B6170}"/>
              </a:ext>
            </a:extLst>
          </p:cNvPr>
          <p:cNvSpPr>
            <a:spLocks noChangeShapeType="1"/>
          </p:cNvSpPr>
          <p:nvPr/>
        </p:nvSpPr>
        <p:spPr bwMode="auto">
          <a:xfrm>
            <a:off x="8915400" y="0"/>
            <a:ext cx="0" cy="6858000"/>
          </a:xfrm>
          <a:prstGeom prst="line">
            <a:avLst/>
          </a:prstGeom>
          <a:noFill/>
          <a:ln w="9525"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2" name="Oval 11">
            <a:extLst>
              <a:ext uri="{FF2B5EF4-FFF2-40B4-BE49-F238E27FC236}">
                <a16:creationId xmlns:a16="http://schemas.microsoft.com/office/drawing/2014/main" id="{8D427662-0417-4B05-A3F0-593105D9FC59}"/>
              </a:ext>
            </a:extLst>
          </p:cNvPr>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3" name="Slide Number Placeholder 22">
            <a:extLst>
              <a:ext uri="{FF2B5EF4-FFF2-40B4-BE49-F238E27FC236}">
                <a16:creationId xmlns:a16="http://schemas.microsoft.com/office/drawing/2014/main" id="{96B6E137-B18A-4AAE-8F70-63039356BBC4}"/>
              </a:ext>
            </a:extLst>
          </p:cNvPr>
          <p:cNvSpPr>
            <a:spLocks noGrp="1"/>
          </p:cNvSpPr>
          <p:nvPr>
            <p:ph type="sldNum" sz="quarter" idx="4"/>
          </p:nvPr>
        </p:nvSpPr>
        <p:spPr>
          <a:xfrm>
            <a:off x="8129588" y="5734050"/>
            <a:ext cx="609600" cy="520700"/>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sz="1400" b="1">
                <a:solidFill>
                  <a:srgbClr val="FFFFFF"/>
                </a:solidFill>
                <a:latin typeface="Century Schoolbook" panose="02040604050505020304" pitchFamily="18" charset="0"/>
              </a:defRPr>
            </a:lvl1pPr>
          </a:lstStyle>
          <a:p>
            <a:fld id="{AB3EA528-0225-440A-B354-FD24B2062416}" type="slidenum">
              <a:rPr lang="en-CA" altLang="en-US"/>
              <a:pPr/>
              <a:t>‹#›</a:t>
            </a:fld>
            <a:endParaRPr lang="en-CA" altLang="en-US"/>
          </a:p>
        </p:txBody>
      </p:sp>
    </p:spTree>
  </p:cSld>
  <p:clrMap bg1="lt1" tx1="dk1" bg2="lt2" tx2="dk2" accent1="accent1" accent2="accent2" accent3="accent3" accent4="accent4" accent5="accent5" accent6="accent6" hlink="hlink" folHlink="folHlink"/>
  <p:sldLayoutIdLst>
    <p:sldLayoutId id="2147483955" r:id="rId1"/>
    <p:sldLayoutId id="2147483956" r:id="rId2"/>
    <p:sldLayoutId id="2147483957" r:id="rId3"/>
    <p:sldLayoutId id="2147483950" r:id="rId4"/>
    <p:sldLayoutId id="2147483951" r:id="rId5"/>
    <p:sldLayoutId id="2147483958" r:id="rId6"/>
    <p:sldLayoutId id="2147483952" r:id="rId7"/>
    <p:sldLayoutId id="2147483959" r:id="rId8"/>
    <p:sldLayoutId id="2147483960" r:id="rId9"/>
    <p:sldLayoutId id="2147483953" r:id="rId10"/>
    <p:sldLayoutId id="2147483954" r:id="rId11"/>
  </p:sldLayoutIdLst>
  <p:txStyles>
    <p:titleStyle>
      <a:lvl1pPr algn="l" rtl="0" eaLnBrk="0" fontAlgn="base" hangingPunct="0">
        <a:spcBef>
          <a:spcPct val="0"/>
        </a:spcBef>
        <a:spcAft>
          <a:spcPct val="0"/>
        </a:spcAft>
        <a:defRPr sz="3000" kern="1200" cap="small">
          <a:solidFill>
            <a:schemeClr val="tx2"/>
          </a:solidFill>
          <a:latin typeface="+mj-lt"/>
          <a:ea typeface="+mj-ea"/>
          <a:cs typeface="+mj-cs"/>
        </a:defRPr>
      </a:lvl1pPr>
      <a:lvl2pPr algn="l" rtl="0" eaLnBrk="0" fontAlgn="base" hangingPunct="0">
        <a:spcBef>
          <a:spcPct val="0"/>
        </a:spcBef>
        <a:spcAft>
          <a:spcPct val="0"/>
        </a:spcAft>
        <a:defRPr sz="3000">
          <a:solidFill>
            <a:schemeClr val="tx2"/>
          </a:solidFill>
          <a:latin typeface="Century Schoolbook" pitchFamily="18" charset="0"/>
        </a:defRPr>
      </a:lvl2pPr>
      <a:lvl3pPr algn="l" rtl="0" eaLnBrk="0" fontAlgn="base" hangingPunct="0">
        <a:spcBef>
          <a:spcPct val="0"/>
        </a:spcBef>
        <a:spcAft>
          <a:spcPct val="0"/>
        </a:spcAft>
        <a:defRPr sz="3000">
          <a:solidFill>
            <a:schemeClr val="tx2"/>
          </a:solidFill>
          <a:latin typeface="Century Schoolbook" pitchFamily="18" charset="0"/>
        </a:defRPr>
      </a:lvl3pPr>
      <a:lvl4pPr algn="l" rtl="0" eaLnBrk="0" fontAlgn="base" hangingPunct="0">
        <a:spcBef>
          <a:spcPct val="0"/>
        </a:spcBef>
        <a:spcAft>
          <a:spcPct val="0"/>
        </a:spcAft>
        <a:defRPr sz="3000">
          <a:solidFill>
            <a:schemeClr val="tx2"/>
          </a:solidFill>
          <a:latin typeface="Century Schoolbook" pitchFamily="18" charset="0"/>
        </a:defRPr>
      </a:lvl4pPr>
      <a:lvl5pPr algn="l" rtl="0" eaLnBrk="0" fontAlgn="base" hangingPunct="0">
        <a:spcBef>
          <a:spcPct val="0"/>
        </a:spcBef>
        <a:spcAft>
          <a:spcPct val="0"/>
        </a:spcAft>
        <a:defRPr sz="3000">
          <a:solidFill>
            <a:schemeClr val="tx2"/>
          </a:solidFill>
          <a:latin typeface="Century Schoolbook" pitchFamily="18" charset="0"/>
        </a:defRPr>
      </a:lvl5pPr>
      <a:lvl6pPr marL="457200" algn="l" rtl="0" fontAlgn="base">
        <a:spcBef>
          <a:spcPct val="0"/>
        </a:spcBef>
        <a:spcAft>
          <a:spcPct val="0"/>
        </a:spcAft>
        <a:defRPr sz="3000">
          <a:solidFill>
            <a:schemeClr val="tx2"/>
          </a:solidFill>
          <a:latin typeface="Century Schoolbook" pitchFamily="18" charset="0"/>
        </a:defRPr>
      </a:lvl6pPr>
      <a:lvl7pPr marL="914400" algn="l" rtl="0" fontAlgn="base">
        <a:spcBef>
          <a:spcPct val="0"/>
        </a:spcBef>
        <a:spcAft>
          <a:spcPct val="0"/>
        </a:spcAft>
        <a:defRPr sz="3000">
          <a:solidFill>
            <a:schemeClr val="tx2"/>
          </a:solidFill>
          <a:latin typeface="Century Schoolbook" pitchFamily="18" charset="0"/>
        </a:defRPr>
      </a:lvl7pPr>
      <a:lvl8pPr marL="1371600" algn="l" rtl="0" fontAlgn="base">
        <a:spcBef>
          <a:spcPct val="0"/>
        </a:spcBef>
        <a:spcAft>
          <a:spcPct val="0"/>
        </a:spcAft>
        <a:defRPr sz="3000">
          <a:solidFill>
            <a:schemeClr val="tx2"/>
          </a:solidFill>
          <a:latin typeface="Century Schoolbook" pitchFamily="18" charset="0"/>
        </a:defRPr>
      </a:lvl8pPr>
      <a:lvl9pPr marL="1828800" algn="l" rtl="0" fontAlgn="base">
        <a:spcBef>
          <a:spcPct val="0"/>
        </a:spcBef>
        <a:spcAft>
          <a:spcPct val="0"/>
        </a:spcAft>
        <a:defRPr sz="3000">
          <a:solidFill>
            <a:schemeClr val="tx2"/>
          </a:solidFill>
          <a:latin typeface="Century Schoolbook" pitchFamily="18" charset="0"/>
        </a:defRPr>
      </a:lvl9pPr>
    </p:titleStyle>
    <p:bodyStyle>
      <a:lvl1pPr marL="273050" indent="-273050" algn="l" rtl="0" eaLnBrk="0" fontAlgn="base" hangingPunct="0">
        <a:spcBef>
          <a:spcPts val="600"/>
        </a:spcBef>
        <a:spcAft>
          <a:spcPct val="0"/>
        </a:spcAft>
        <a:buClr>
          <a:schemeClr val="accent1"/>
        </a:buClr>
        <a:buSzPct val="70000"/>
        <a:buFont typeface="Wingdings" panose="05000000000000000000" pitchFamily="2" charset="2"/>
        <a:buChar char=""/>
        <a:defRPr sz="2400" kern="1200">
          <a:solidFill>
            <a:schemeClr val="tx1"/>
          </a:solidFill>
          <a:latin typeface="+mn-lt"/>
          <a:ea typeface="+mn-ea"/>
          <a:cs typeface="+mn-cs"/>
        </a:defRPr>
      </a:lvl1pPr>
      <a:lvl2pPr marL="639763" indent="-273050" algn="l" rtl="0" eaLnBrk="0" fontAlgn="base" hangingPunct="0">
        <a:spcBef>
          <a:spcPct val="20000"/>
        </a:spcBef>
        <a:spcAft>
          <a:spcPct val="0"/>
        </a:spcAft>
        <a:buClr>
          <a:schemeClr val="accent1"/>
        </a:buClr>
        <a:buSzPct val="80000"/>
        <a:buFont typeface="Wingdings 2" panose="05020102010507070707" pitchFamily="18" charset="2"/>
        <a:buChar char=""/>
        <a:defRPr sz="2100" kern="1200">
          <a:solidFill>
            <a:schemeClr val="tx1"/>
          </a:solidFill>
          <a:latin typeface="+mn-lt"/>
          <a:ea typeface="+mn-ea"/>
          <a:cs typeface="+mn-cs"/>
        </a:defRPr>
      </a:lvl2pPr>
      <a:lvl3pPr marL="914400" indent="-182563" algn="l" rtl="0" eaLnBrk="0" fontAlgn="base" hangingPunct="0">
        <a:spcBef>
          <a:spcPct val="20000"/>
        </a:spcBef>
        <a:spcAft>
          <a:spcPct val="0"/>
        </a:spcAft>
        <a:buClr>
          <a:srgbClr val="E0752F"/>
        </a:buClr>
        <a:buSzPct val="60000"/>
        <a:buFont typeface="Wingdings" panose="05000000000000000000" pitchFamily="2" charset="2"/>
        <a:buChar char=""/>
        <a:defRPr kern="1200">
          <a:solidFill>
            <a:schemeClr val="tx1"/>
          </a:solidFill>
          <a:latin typeface="+mn-lt"/>
          <a:ea typeface="+mn-ea"/>
          <a:cs typeface="+mn-cs"/>
        </a:defRPr>
      </a:lvl3pPr>
      <a:lvl4pPr marL="1187450" indent="-182563" algn="l" rtl="0" eaLnBrk="0" fontAlgn="base" hangingPunct="0">
        <a:spcBef>
          <a:spcPct val="20000"/>
        </a:spcBef>
        <a:spcAft>
          <a:spcPct val="0"/>
        </a:spcAft>
        <a:buClr>
          <a:srgbClr val="FEC3AE"/>
        </a:buClr>
        <a:buSzPct val="60000"/>
        <a:buFont typeface="Wingdings" panose="05000000000000000000" pitchFamily="2" charset="2"/>
        <a:buChar char=""/>
        <a:defRPr kern="1200">
          <a:solidFill>
            <a:schemeClr val="tx1"/>
          </a:solidFill>
          <a:latin typeface="+mn-lt"/>
          <a:ea typeface="+mn-ea"/>
          <a:cs typeface="+mn-cs"/>
        </a:defRPr>
      </a:lvl4pPr>
      <a:lvl5pPr marL="1462088" indent="-182563" algn="l" rtl="0" eaLnBrk="0" fontAlgn="base" hangingPunct="0">
        <a:spcBef>
          <a:spcPct val="20000"/>
        </a:spcBef>
        <a:spcAft>
          <a:spcPct val="0"/>
        </a:spcAft>
        <a:buClr>
          <a:srgbClr val="BDCAE9"/>
        </a:buClr>
        <a:buSzPct val="68000"/>
        <a:buFont typeface="Wingdings 2" panose="05020102010507070707" pitchFamily="18" charset="2"/>
        <a:buChar char=""/>
        <a:defRPr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4" Type="http://schemas.openxmlformats.org/officeDocument/2006/relationships/hyperlink" Target="http://www.bcmath.ca/" TargetMode="Externa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tags" Target="../tags/tag11.xml"/></Relationships>
</file>

<file path=ppt/slides/_rels/slide11.xml.rels><?xml version="1.0" encoding="UTF-8" standalone="yes"?>
<Relationships xmlns="http://schemas.openxmlformats.org/package/2006/relationships"><Relationship Id="rId13" Type="http://schemas.openxmlformats.org/officeDocument/2006/relationships/image" Target="../media/image54.wmf"/><Relationship Id="rId18" Type="http://schemas.openxmlformats.org/officeDocument/2006/relationships/oleObject" Target="../embeddings/oleObject52.bin"/><Relationship Id="rId26" Type="http://schemas.openxmlformats.org/officeDocument/2006/relationships/oleObject" Target="../embeddings/oleObject56.bin"/><Relationship Id="rId39" Type="http://schemas.openxmlformats.org/officeDocument/2006/relationships/image" Target="../media/image67.wmf"/><Relationship Id="rId21" Type="http://schemas.openxmlformats.org/officeDocument/2006/relationships/image" Target="../media/image58.wmf"/><Relationship Id="rId34" Type="http://schemas.openxmlformats.org/officeDocument/2006/relationships/oleObject" Target="../embeddings/oleObject60.bin"/><Relationship Id="rId42" Type="http://schemas.openxmlformats.org/officeDocument/2006/relationships/image" Target="../media/image68.wmf"/><Relationship Id="rId7" Type="http://schemas.openxmlformats.org/officeDocument/2006/relationships/image" Target="../media/image51.wmf"/><Relationship Id="rId2" Type="http://schemas.openxmlformats.org/officeDocument/2006/relationships/slideLayout" Target="../slideLayouts/slideLayout2.xml"/><Relationship Id="rId16" Type="http://schemas.openxmlformats.org/officeDocument/2006/relationships/oleObject" Target="../embeddings/oleObject51.bin"/><Relationship Id="rId20" Type="http://schemas.openxmlformats.org/officeDocument/2006/relationships/oleObject" Target="../embeddings/oleObject53.bin"/><Relationship Id="rId29" Type="http://schemas.openxmlformats.org/officeDocument/2006/relationships/image" Target="../media/image62.wmf"/><Relationship Id="rId41" Type="http://schemas.openxmlformats.org/officeDocument/2006/relationships/oleObject" Target="../embeddings/oleObject63.bin"/><Relationship Id="rId1" Type="http://schemas.openxmlformats.org/officeDocument/2006/relationships/tags" Target="../tags/tag12.xml"/><Relationship Id="rId6" Type="http://schemas.openxmlformats.org/officeDocument/2006/relationships/oleObject" Target="../embeddings/oleObject46.bin"/><Relationship Id="rId11" Type="http://schemas.openxmlformats.org/officeDocument/2006/relationships/image" Target="../media/image53.wmf"/><Relationship Id="rId24" Type="http://schemas.openxmlformats.org/officeDocument/2006/relationships/oleObject" Target="../embeddings/oleObject55.bin"/><Relationship Id="rId32" Type="http://schemas.openxmlformats.org/officeDocument/2006/relationships/oleObject" Target="../embeddings/oleObject59.bin"/><Relationship Id="rId37" Type="http://schemas.openxmlformats.org/officeDocument/2006/relationships/image" Target="../media/image66.wmf"/><Relationship Id="rId40" Type="http://schemas.openxmlformats.org/officeDocument/2006/relationships/hyperlink" Target="http://www.bcmath.ca/" TargetMode="External"/><Relationship Id="rId5" Type="http://schemas.openxmlformats.org/officeDocument/2006/relationships/image" Target="../media/image50.wmf"/><Relationship Id="rId15" Type="http://schemas.openxmlformats.org/officeDocument/2006/relationships/image" Target="../media/image55.wmf"/><Relationship Id="rId23" Type="http://schemas.openxmlformats.org/officeDocument/2006/relationships/image" Target="../media/image59.wmf"/><Relationship Id="rId28" Type="http://schemas.openxmlformats.org/officeDocument/2006/relationships/oleObject" Target="../embeddings/oleObject57.bin"/><Relationship Id="rId36" Type="http://schemas.openxmlformats.org/officeDocument/2006/relationships/oleObject" Target="../embeddings/oleObject61.bin"/><Relationship Id="rId10" Type="http://schemas.openxmlformats.org/officeDocument/2006/relationships/oleObject" Target="../embeddings/oleObject48.bin"/><Relationship Id="rId19" Type="http://schemas.openxmlformats.org/officeDocument/2006/relationships/image" Target="../media/image57.wmf"/><Relationship Id="rId31" Type="http://schemas.openxmlformats.org/officeDocument/2006/relationships/image" Target="../media/image63.wmf"/><Relationship Id="rId4" Type="http://schemas.openxmlformats.org/officeDocument/2006/relationships/oleObject" Target="../embeddings/oleObject45.bin"/><Relationship Id="rId9" Type="http://schemas.openxmlformats.org/officeDocument/2006/relationships/image" Target="../media/image52.wmf"/><Relationship Id="rId14" Type="http://schemas.openxmlformats.org/officeDocument/2006/relationships/oleObject" Target="../embeddings/oleObject50.bin"/><Relationship Id="rId22" Type="http://schemas.openxmlformats.org/officeDocument/2006/relationships/oleObject" Target="../embeddings/oleObject54.bin"/><Relationship Id="rId27" Type="http://schemas.openxmlformats.org/officeDocument/2006/relationships/image" Target="../media/image61.wmf"/><Relationship Id="rId30" Type="http://schemas.openxmlformats.org/officeDocument/2006/relationships/oleObject" Target="../embeddings/oleObject58.bin"/><Relationship Id="rId35" Type="http://schemas.openxmlformats.org/officeDocument/2006/relationships/image" Target="../media/image65.wmf"/><Relationship Id="rId8" Type="http://schemas.openxmlformats.org/officeDocument/2006/relationships/oleObject" Target="../embeddings/oleObject47.bin"/><Relationship Id="rId3" Type="http://schemas.openxmlformats.org/officeDocument/2006/relationships/notesSlide" Target="../notesSlides/notesSlide11.xml"/><Relationship Id="rId12" Type="http://schemas.openxmlformats.org/officeDocument/2006/relationships/oleObject" Target="../embeddings/oleObject49.bin"/><Relationship Id="rId17" Type="http://schemas.openxmlformats.org/officeDocument/2006/relationships/image" Target="../media/image56.wmf"/><Relationship Id="rId25" Type="http://schemas.openxmlformats.org/officeDocument/2006/relationships/image" Target="../media/image60.wmf"/><Relationship Id="rId33" Type="http://schemas.openxmlformats.org/officeDocument/2006/relationships/image" Target="../media/image64.wmf"/><Relationship Id="rId38" Type="http://schemas.openxmlformats.org/officeDocument/2006/relationships/oleObject" Target="../embeddings/oleObject62.bin"/></Relationships>
</file>

<file path=ppt/slides/_rels/slide12.xml.rels><?xml version="1.0" encoding="UTF-8" standalone="yes"?>
<Relationships xmlns="http://schemas.openxmlformats.org/package/2006/relationships"><Relationship Id="rId8" Type="http://schemas.openxmlformats.org/officeDocument/2006/relationships/oleObject" Target="../embeddings/oleObject66.bin"/><Relationship Id="rId13" Type="http://schemas.openxmlformats.org/officeDocument/2006/relationships/image" Target="../media/image72.wmf"/><Relationship Id="rId18" Type="http://schemas.openxmlformats.org/officeDocument/2006/relationships/image" Target="../media/image74.wmf"/><Relationship Id="rId3" Type="http://schemas.openxmlformats.org/officeDocument/2006/relationships/notesSlide" Target="../notesSlides/notesSlide12.xml"/><Relationship Id="rId21" Type="http://schemas.openxmlformats.org/officeDocument/2006/relationships/oleObject" Target="../embeddings/oleObject72.bin"/><Relationship Id="rId7" Type="http://schemas.openxmlformats.org/officeDocument/2006/relationships/image" Target="../media/image69.wmf"/><Relationship Id="rId12" Type="http://schemas.openxmlformats.org/officeDocument/2006/relationships/oleObject" Target="../embeddings/oleObject68.bin"/><Relationship Id="rId17" Type="http://schemas.openxmlformats.org/officeDocument/2006/relationships/oleObject" Target="../embeddings/oleObject70.bin"/><Relationship Id="rId2" Type="http://schemas.openxmlformats.org/officeDocument/2006/relationships/slideLayout" Target="../slideLayouts/slideLayout2.xml"/><Relationship Id="rId16" Type="http://schemas.openxmlformats.org/officeDocument/2006/relationships/image" Target="../media/image73.wmf"/><Relationship Id="rId20" Type="http://schemas.openxmlformats.org/officeDocument/2006/relationships/image" Target="../media/image75.wmf"/><Relationship Id="rId1" Type="http://schemas.openxmlformats.org/officeDocument/2006/relationships/tags" Target="../tags/tag13.xml"/><Relationship Id="rId6" Type="http://schemas.openxmlformats.org/officeDocument/2006/relationships/oleObject" Target="../embeddings/oleObject65.bin"/><Relationship Id="rId11" Type="http://schemas.openxmlformats.org/officeDocument/2006/relationships/image" Target="../media/image71.wmf"/><Relationship Id="rId24" Type="http://schemas.openxmlformats.org/officeDocument/2006/relationships/image" Target="../media/image77.wmf"/><Relationship Id="rId5" Type="http://schemas.openxmlformats.org/officeDocument/2006/relationships/image" Target="../media/image66.wmf"/><Relationship Id="rId15" Type="http://schemas.openxmlformats.org/officeDocument/2006/relationships/oleObject" Target="../embeddings/oleObject69.bin"/><Relationship Id="rId23" Type="http://schemas.openxmlformats.org/officeDocument/2006/relationships/oleObject" Target="../embeddings/oleObject73.bin"/><Relationship Id="rId10" Type="http://schemas.openxmlformats.org/officeDocument/2006/relationships/oleObject" Target="../embeddings/oleObject67.bin"/><Relationship Id="rId19" Type="http://schemas.openxmlformats.org/officeDocument/2006/relationships/oleObject" Target="../embeddings/oleObject71.bin"/><Relationship Id="rId4" Type="http://schemas.openxmlformats.org/officeDocument/2006/relationships/oleObject" Target="../embeddings/oleObject64.bin"/><Relationship Id="rId9" Type="http://schemas.openxmlformats.org/officeDocument/2006/relationships/image" Target="../media/image70.wmf"/><Relationship Id="rId14" Type="http://schemas.openxmlformats.org/officeDocument/2006/relationships/hyperlink" Target="http://www.bcmath.ca/" TargetMode="External"/><Relationship Id="rId22" Type="http://schemas.openxmlformats.org/officeDocument/2006/relationships/image" Target="../media/image76.wmf"/></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tags" Target="../tags/tag14.xml"/><Relationship Id="rId5" Type="http://schemas.openxmlformats.org/officeDocument/2006/relationships/hyperlink" Target="http://www.bcmath.ca/" TargetMode="External"/><Relationship Id="rId4" Type="http://schemas.openxmlformats.org/officeDocument/2006/relationships/hyperlink" Target="http://en.wikipedia.org/wiki/Apsis" TargetMode="Externa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tags" Target="../tags/tag15.xml"/><Relationship Id="rId6" Type="http://schemas.openxmlformats.org/officeDocument/2006/relationships/hyperlink" Target="http://www.bcmath.ca/" TargetMode="External"/><Relationship Id="rId5" Type="http://schemas.openxmlformats.org/officeDocument/2006/relationships/image" Target="../media/image79.jpeg"/><Relationship Id="rId4" Type="http://schemas.openxmlformats.org/officeDocument/2006/relationships/image" Target="../media/image78.jpeg"/></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2.xml"/><Relationship Id="rId1" Type="http://schemas.openxmlformats.org/officeDocument/2006/relationships/tags" Target="../tags/tag16.xml"/></Relationships>
</file>

<file path=ppt/slides/_rels/slide16.xml.rels><?xml version="1.0" encoding="UTF-8" standalone="yes"?>
<Relationships xmlns="http://schemas.openxmlformats.org/package/2006/relationships"><Relationship Id="rId13" Type="http://schemas.openxmlformats.org/officeDocument/2006/relationships/oleObject" Target="../embeddings/oleObject78.bin"/><Relationship Id="rId18" Type="http://schemas.openxmlformats.org/officeDocument/2006/relationships/image" Target="../media/image86.wmf"/><Relationship Id="rId26" Type="http://schemas.openxmlformats.org/officeDocument/2006/relationships/image" Target="../media/image89.wmf"/><Relationship Id="rId39" Type="http://schemas.openxmlformats.org/officeDocument/2006/relationships/oleObject" Target="../embeddings/oleObject91.bin"/><Relationship Id="rId21" Type="http://schemas.openxmlformats.org/officeDocument/2006/relationships/oleObject" Target="../embeddings/oleObject82.bin"/><Relationship Id="rId34" Type="http://schemas.openxmlformats.org/officeDocument/2006/relationships/image" Target="../media/image93.wmf"/><Relationship Id="rId42" Type="http://schemas.openxmlformats.org/officeDocument/2006/relationships/image" Target="../media/image97.wmf"/><Relationship Id="rId7" Type="http://schemas.openxmlformats.org/officeDocument/2006/relationships/oleObject" Target="../embeddings/oleObject75.bin"/><Relationship Id="rId2" Type="http://schemas.openxmlformats.org/officeDocument/2006/relationships/slideLayout" Target="../slideLayouts/slideLayout2.xml"/><Relationship Id="rId16" Type="http://schemas.openxmlformats.org/officeDocument/2006/relationships/image" Target="../media/image85.wmf"/><Relationship Id="rId20" Type="http://schemas.openxmlformats.org/officeDocument/2006/relationships/image" Target="../media/image15.wmf"/><Relationship Id="rId29" Type="http://schemas.openxmlformats.org/officeDocument/2006/relationships/oleObject" Target="../embeddings/oleObject86.bin"/><Relationship Id="rId41" Type="http://schemas.openxmlformats.org/officeDocument/2006/relationships/oleObject" Target="../embeddings/oleObject92.bin"/><Relationship Id="rId1" Type="http://schemas.openxmlformats.org/officeDocument/2006/relationships/tags" Target="../tags/tag17.xml"/><Relationship Id="rId6" Type="http://schemas.openxmlformats.org/officeDocument/2006/relationships/image" Target="../media/image80.wmf"/><Relationship Id="rId11" Type="http://schemas.openxmlformats.org/officeDocument/2006/relationships/oleObject" Target="../embeddings/oleObject77.bin"/><Relationship Id="rId24" Type="http://schemas.openxmlformats.org/officeDocument/2006/relationships/image" Target="../media/image88.wmf"/><Relationship Id="rId32" Type="http://schemas.openxmlformats.org/officeDocument/2006/relationships/image" Target="../media/image92.wmf"/><Relationship Id="rId37" Type="http://schemas.openxmlformats.org/officeDocument/2006/relationships/oleObject" Target="../embeddings/oleObject90.bin"/><Relationship Id="rId40" Type="http://schemas.openxmlformats.org/officeDocument/2006/relationships/image" Target="../media/image96.wmf"/><Relationship Id="rId5" Type="http://schemas.openxmlformats.org/officeDocument/2006/relationships/oleObject" Target="../embeddings/oleObject74.bin"/><Relationship Id="rId15" Type="http://schemas.openxmlformats.org/officeDocument/2006/relationships/oleObject" Target="../embeddings/oleObject79.bin"/><Relationship Id="rId23" Type="http://schemas.openxmlformats.org/officeDocument/2006/relationships/oleObject" Target="../embeddings/oleObject83.bin"/><Relationship Id="rId28" Type="http://schemas.openxmlformats.org/officeDocument/2006/relationships/image" Target="../media/image90.wmf"/><Relationship Id="rId36" Type="http://schemas.openxmlformats.org/officeDocument/2006/relationships/image" Target="../media/image94.wmf"/><Relationship Id="rId10" Type="http://schemas.openxmlformats.org/officeDocument/2006/relationships/image" Target="../media/image82.wmf"/><Relationship Id="rId19" Type="http://schemas.openxmlformats.org/officeDocument/2006/relationships/oleObject" Target="../embeddings/oleObject81.bin"/><Relationship Id="rId31" Type="http://schemas.openxmlformats.org/officeDocument/2006/relationships/oleObject" Target="../embeddings/oleObject87.bin"/><Relationship Id="rId4" Type="http://schemas.openxmlformats.org/officeDocument/2006/relationships/hyperlink" Target="http://www.bcmath.ca/" TargetMode="External"/><Relationship Id="rId9" Type="http://schemas.openxmlformats.org/officeDocument/2006/relationships/oleObject" Target="../embeddings/oleObject76.bin"/><Relationship Id="rId14" Type="http://schemas.openxmlformats.org/officeDocument/2006/relationships/image" Target="../media/image84.wmf"/><Relationship Id="rId22" Type="http://schemas.openxmlformats.org/officeDocument/2006/relationships/image" Target="../media/image87.wmf"/><Relationship Id="rId27" Type="http://schemas.openxmlformats.org/officeDocument/2006/relationships/oleObject" Target="../embeddings/oleObject85.bin"/><Relationship Id="rId30" Type="http://schemas.openxmlformats.org/officeDocument/2006/relationships/image" Target="../media/image91.wmf"/><Relationship Id="rId35" Type="http://schemas.openxmlformats.org/officeDocument/2006/relationships/oleObject" Target="../embeddings/oleObject89.bin"/><Relationship Id="rId8" Type="http://schemas.openxmlformats.org/officeDocument/2006/relationships/image" Target="../media/image81.wmf"/><Relationship Id="rId3" Type="http://schemas.openxmlformats.org/officeDocument/2006/relationships/notesSlide" Target="../notesSlides/notesSlide16.xml"/><Relationship Id="rId12" Type="http://schemas.openxmlformats.org/officeDocument/2006/relationships/image" Target="../media/image83.wmf"/><Relationship Id="rId17" Type="http://schemas.openxmlformats.org/officeDocument/2006/relationships/oleObject" Target="../embeddings/oleObject80.bin"/><Relationship Id="rId25" Type="http://schemas.openxmlformats.org/officeDocument/2006/relationships/oleObject" Target="../embeddings/oleObject84.bin"/><Relationship Id="rId33" Type="http://schemas.openxmlformats.org/officeDocument/2006/relationships/oleObject" Target="../embeddings/oleObject88.bin"/><Relationship Id="rId38" Type="http://schemas.openxmlformats.org/officeDocument/2006/relationships/image" Target="../media/image95.wmf"/></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2.xml"/><Relationship Id="rId1" Type="http://schemas.openxmlformats.org/officeDocument/2006/relationships/tags" Target="../tags/tag18.xml"/><Relationship Id="rId4" Type="http://schemas.openxmlformats.org/officeDocument/2006/relationships/image" Target="../media/image98.png"/></Relationships>
</file>

<file path=ppt/slides/_rels/slide2.xml.rels><?xml version="1.0" encoding="UTF-8" standalone="yes"?>
<Relationships xmlns="http://schemas.openxmlformats.org/package/2006/relationships"><Relationship Id="rId8" Type="http://schemas.openxmlformats.org/officeDocument/2006/relationships/oleObject" Target="../embeddings/oleObject3.bin"/><Relationship Id="rId3" Type="http://schemas.openxmlformats.org/officeDocument/2006/relationships/notesSlide" Target="../notesSlides/notesSlide2.xml"/><Relationship Id="rId7" Type="http://schemas.openxmlformats.org/officeDocument/2006/relationships/image" Target="../media/image3.wmf"/><Relationship Id="rId2" Type="http://schemas.openxmlformats.org/officeDocument/2006/relationships/slideLayout" Target="../slideLayouts/slideLayout2.xml"/><Relationship Id="rId1" Type="http://schemas.openxmlformats.org/officeDocument/2006/relationships/tags" Target="../tags/tag3.xml"/><Relationship Id="rId6" Type="http://schemas.openxmlformats.org/officeDocument/2006/relationships/oleObject" Target="../embeddings/oleObject2.bin"/><Relationship Id="rId5" Type="http://schemas.openxmlformats.org/officeDocument/2006/relationships/image" Target="../media/image2.wmf"/><Relationship Id="rId4" Type="http://schemas.openxmlformats.org/officeDocument/2006/relationships/oleObject" Target="../embeddings/oleObject1.bin"/><Relationship Id="rId9" Type="http://schemas.openxmlformats.org/officeDocument/2006/relationships/image" Target="../media/image4.wmf"/></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4.xml"/><Relationship Id="rId4" Type="http://schemas.openxmlformats.org/officeDocument/2006/relationships/hyperlink" Target="http://www.bcmath.ca/" TargetMode="Externa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7" Type="http://schemas.openxmlformats.org/officeDocument/2006/relationships/image" Target="../media/image6.jpeg"/><Relationship Id="rId2" Type="http://schemas.openxmlformats.org/officeDocument/2006/relationships/slideLayout" Target="../slideLayouts/slideLayout2.xml"/><Relationship Id="rId1" Type="http://schemas.openxmlformats.org/officeDocument/2006/relationships/tags" Target="../tags/tag5.xml"/><Relationship Id="rId6" Type="http://schemas.openxmlformats.org/officeDocument/2006/relationships/image" Target="../media/image5.jpeg"/><Relationship Id="rId5" Type="http://schemas.openxmlformats.org/officeDocument/2006/relationships/hyperlink" Target="http://www.bcmath.ca/" TargetMode="External"/><Relationship Id="rId4" Type="http://schemas.openxmlformats.org/officeDocument/2006/relationships/hyperlink" Target="http://en.wikipedia.org/wiki/Tidal_force" TargetMode="Externa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6.xml"/><Relationship Id="rId5" Type="http://schemas.openxmlformats.org/officeDocument/2006/relationships/hyperlink" Target="http://www.bcmath.ca/" TargetMode="External"/><Relationship Id="rId4" Type="http://schemas.openxmlformats.org/officeDocument/2006/relationships/image" Target="../media/image7.jpe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7.xml.rels><?xml version="1.0" encoding="UTF-8" standalone="yes"?>
<Relationships xmlns="http://schemas.openxmlformats.org/package/2006/relationships"><Relationship Id="rId13" Type="http://schemas.openxmlformats.org/officeDocument/2006/relationships/image" Target="../media/image12.wmf"/><Relationship Id="rId18" Type="http://schemas.openxmlformats.org/officeDocument/2006/relationships/oleObject" Target="../embeddings/oleObject11.bin"/><Relationship Id="rId26" Type="http://schemas.openxmlformats.org/officeDocument/2006/relationships/oleObject" Target="../embeddings/oleObject15.bin"/><Relationship Id="rId39" Type="http://schemas.openxmlformats.org/officeDocument/2006/relationships/image" Target="../media/image25.wmf"/><Relationship Id="rId21" Type="http://schemas.openxmlformats.org/officeDocument/2006/relationships/image" Target="../media/image16.wmf"/><Relationship Id="rId34" Type="http://schemas.openxmlformats.org/officeDocument/2006/relationships/oleObject" Target="../embeddings/oleObject19.bin"/><Relationship Id="rId42" Type="http://schemas.openxmlformats.org/officeDocument/2006/relationships/oleObject" Target="../embeddings/oleObject23.bin"/><Relationship Id="rId7" Type="http://schemas.openxmlformats.org/officeDocument/2006/relationships/image" Target="../media/image9.wmf"/><Relationship Id="rId2" Type="http://schemas.openxmlformats.org/officeDocument/2006/relationships/slideLayout" Target="../slideLayouts/slideLayout2.xml"/><Relationship Id="rId16" Type="http://schemas.openxmlformats.org/officeDocument/2006/relationships/oleObject" Target="../embeddings/oleObject10.bin"/><Relationship Id="rId20" Type="http://schemas.openxmlformats.org/officeDocument/2006/relationships/oleObject" Target="../embeddings/oleObject12.bin"/><Relationship Id="rId29" Type="http://schemas.openxmlformats.org/officeDocument/2006/relationships/image" Target="../media/image20.wmf"/><Relationship Id="rId41" Type="http://schemas.openxmlformats.org/officeDocument/2006/relationships/image" Target="../media/image26.wmf"/><Relationship Id="rId1" Type="http://schemas.openxmlformats.org/officeDocument/2006/relationships/tags" Target="../tags/tag8.xml"/><Relationship Id="rId6" Type="http://schemas.openxmlformats.org/officeDocument/2006/relationships/oleObject" Target="../embeddings/oleObject5.bin"/><Relationship Id="rId11" Type="http://schemas.openxmlformats.org/officeDocument/2006/relationships/image" Target="../media/image11.wmf"/><Relationship Id="rId24" Type="http://schemas.openxmlformats.org/officeDocument/2006/relationships/oleObject" Target="../embeddings/oleObject14.bin"/><Relationship Id="rId32" Type="http://schemas.openxmlformats.org/officeDocument/2006/relationships/oleObject" Target="../embeddings/oleObject18.bin"/><Relationship Id="rId37" Type="http://schemas.openxmlformats.org/officeDocument/2006/relationships/image" Target="../media/image24.wmf"/><Relationship Id="rId40" Type="http://schemas.openxmlformats.org/officeDocument/2006/relationships/oleObject" Target="../embeddings/oleObject22.bin"/><Relationship Id="rId5" Type="http://schemas.openxmlformats.org/officeDocument/2006/relationships/image" Target="../media/image8.wmf"/><Relationship Id="rId15" Type="http://schemas.openxmlformats.org/officeDocument/2006/relationships/image" Target="../media/image13.wmf"/><Relationship Id="rId23" Type="http://schemas.openxmlformats.org/officeDocument/2006/relationships/image" Target="../media/image17.wmf"/><Relationship Id="rId28" Type="http://schemas.openxmlformats.org/officeDocument/2006/relationships/oleObject" Target="../embeddings/oleObject16.bin"/><Relationship Id="rId36" Type="http://schemas.openxmlformats.org/officeDocument/2006/relationships/oleObject" Target="../embeddings/oleObject20.bin"/><Relationship Id="rId10" Type="http://schemas.openxmlformats.org/officeDocument/2006/relationships/oleObject" Target="../embeddings/oleObject7.bin"/><Relationship Id="rId19" Type="http://schemas.openxmlformats.org/officeDocument/2006/relationships/image" Target="../media/image15.wmf"/><Relationship Id="rId31" Type="http://schemas.openxmlformats.org/officeDocument/2006/relationships/image" Target="../media/image21.wmf"/><Relationship Id="rId44" Type="http://schemas.openxmlformats.org/officeDocument/2006/relationships/hyperlink" Target="http://www.bcmath.ca/" TargetMode="External"/><Relationship Id="rId4" Type="http://schemas.openxmlformats.org/officeDocument/2006/relationships/oleObject" Target="../embeddings/oleObject4.bin"/><Relationship Id="rId9" Type="http://schemas.openxmlformats.org/officeDocument/2006/relationships/image" Target="../media/image10.wmf"/><Relationship Id="rId14" Type="http://schemas.openxmlformats.org/officeDocument/2006/relationships/oleObject" Target="../embeddings/oleObject9.bin"/><Relationship Id="rId22" Type="http://schemas.openxmlformats.org/officeDocument/2006/relationships/oleObject" Target="../embeddings/oleObject13.bin"/><Relationship Id="rId27" Type="http://schemas.openxmlformats.org/officeDocument/2006/relationships/image" Target="../media/image19.wmf"/><Relationship Id="rId30" Type="http://schemas.openxmlformats.org/officeDocument/2006/relationships/oleObject" Target="../embeddings/oleObject17.bin"/><Relationship Id="rId35" Type="http://schemas.openxmlformats.org/officeDocument/2006/relationships/image" Target="../media/image23.wmf"/><Relationship Id="rId43" Type="http://schemas.openxmlformats.org/officeDocument/2006/relationships/image" Target="../media/image27.wmf"/><Relationship Id="rId8" Type="http://schemas.openxmlformats.org/officeDocument/2006/relationships/oleObject" Target="../embeddings/oleObject6.bin"/><Relationship Id="rId3" Type="http://schemas.openxmlformats.org/officeDocument/2006/relationships/notesSlide" Target="../notesSlides/notesSlide7.xml"/><Relationship Id="rId12" Type="http://schemas.openxmlformats.org/officeDocument/2006/relationships/oleObject" Target="../embeddings/oleObject8.bin"/><Relationship Id="rId17" Type="http://schemas.openxmlformats.org/officeDocument/2006/relationships/image" Target="../media/image14.wmf"/><Relationship Id="rId25" Type="http://schemas.openxmlformats.org/officeDocument/2006/relationships/image" Target="../media/image18.wmf"/><Relationship Id="rId33" Type="http://schemas.openxmlformats.org/officeDocument/2006/relationships/image" Target="../media/image22.wmf"/><Relationship Id="rId38" Type="http://schemas.openxmlformats.org/officeDocument/2006/relationships/oleObject" Target="../embeddings/oleObject21.bin"/></Relationships>
</file>

<file path=ppt/slides/_rels/slide8.xml.rels><?xml version="1.0" encoding="UTF-8" standalone="yes"?>
<Relationships xmlns="http://schemas.openxmlformats.org/package/2006/relationships"><Relationship Id="rId13" Type="http://schemas.openxmlformats.org/officeDocument/2006/relationships/oleObject" Target="../embeddings/oleObject28.bin"/><Relationship Id="rId18" Type="http://schemas.openxmlformats.org/officeDocument/2006/relationships/image" Target="../media/image35.wmf"/><Relationship Id="rId26" Type="http://schemas.openxmlformats.org/officeDocument/2006/relationships/image" Target="../media/image39.wmf"/><Relationship Id="rId3" Type="http://schemas.openxmlformats.org/officeDocument/2006/relationships/notesSlide" Target="../notesSlides/notesSlide8.xml"/><Relationship Id="rId21" Type="http://schemas.openxmlformats.org/officeDocument/2006/relationships/oleObject" Target="../embeddings/oleObject32.bin"/><Relationship Id="rId34" Type="http://schemas.openxmlformats.org/officeDocument/2006/relationships/image" Target="../media/image43.wmf"/><Relationship Id="rId7" Type="http://schemas.openxmlformats.org/officeDocument/2006/relationships/oleObject" Target="../embeddings/oleObject25.bin"/><Relationship Id="rId12" Type="http://schemas.openxmlformats.org/officeDocument/2006/relationships/image" Target="../media/image32.wmf"/><Relationship Id="rId17" Type="http://schemas.openxmlformats.org/officeDocument/2006/relationships/oleObject" Target="../embeddings/oleObject30.bin"/><Relationship Id="rId25" Type="http://schemas.openxmlformats.org/officeDocument/2006/relationships/oleObject" Target="../embeddings/oleObject34.bin"/><Relationship Id="rId33" Type="http://schemas.openxmlformats.org/officeDocument/2006/relationships/oleObject" Target="../embeddings/oleObject38.bin"/><Relationship Id="rId2" Type="http://schemas.openxmlformats.org/officeDocument/2006/relationships/slideLayout" Target="../slideLayouts/slideLayout2.xml"/><Relationship Id="rId16" Type="http://schemas.openxmlformats.org/officeDocument/2006/relationships/image" Target="../media/image34.wmf"/><Relationship Id="rId20" Type="http://schemas.openxmlformats.org/officeDocument/2006/relationships/image" Target="../media/image36.wmf"/><Relationship Id="rId29" Type="http://schemas.openxmlformats.org/officeDocument/2006/relationships/oleObject" Target="../embeddings/oleObject36.bin"/><Relationship Id="rId1" Type="http://schemas.openxmlformats.org/officeDocument/2006/relationships/tags" Target="../tags/tag9.xml"/><Relationship Id="rId6" Type="http://schemas.openxmlformats.org/officeDocument/2006/relationships/image" Target="../media/image29.png"/><Relationship Id="rId11" Type="http://schemas.openxmlformats.org/officeDocument/2006/relationships/oleObject" Target="../embeddings/oleObject27.bin"/><Relationship Id="rId24" Type="http://schemas.openxmlformats.org/officeDocument/2006/relationships/image" Target="../media/image38.wmf"/><Relationship Id="rId32" Type="http://schemas.openxmlformats.org/officeDocument/2006/relationships/image" Target="../media/image42.wmf"/><Relationship Id="rId5" Type="http://schemas.openxmlformats.org/officeDocument/2006/relationships/image" Target="../media/image28.wmf"/><Relationship Id="rId15" Type="http://schemas.openxmlformats.org/officeDocument/2006/relationships/oleObject" Target="../embeddings/oleObject29.bin"/><Relationship Id="rId23" Type="http://schemas.openxmlformats.org/officeDocument/2006/relationships/oleObject" Target="../embeddings/oleObject33.bin"/><Relationship Id="rId28" Type="http://schemas.openxmlformats.org/officeDocument/2006/relationships/image" Target="../media/image40.wmf"/><Relationship Id="rId36" Type="http://schemas.openxmlformats.org/officeDocument/2006/relationships/image" Target="../media/image44.wmf"/><Relationship Id="rId10" Type="http://schemas.openxmlformats.org/officeDocument/2006/relationships/image" Target="../media/image31.wmf"/><Relationship Id="rId19" Type="http://schemas.openxmlformats.org/officeDocument/2006/relationships/oleObject" Target="../embeddings/oleObject31.bin"/><Relationship Id="rId31" Type="http://schemas.openxmlformats.org/officeDocument/2006/relationships/oleObject" Target="../embeddings/oleObject37.bin"/><Relationship Id="rId4" Type="http://schemas.openxmlformats.org/officeDocument/2006/relationships/oleObject" Target="../embeddings/oleObject24.bin"/><Relationship Id="rId9" Type="http://schemas.openxmlformats.org/officeDocument/2006/relationships/oleObject" Target="../embeddings/oleObject26.bin"/><Relationship Id="rId14" Type="http://schemas.openxmlformats.org/officeDocument/2006/relationships/image" Target="../media/image33.wmf"/><Relationship Id="rId22" Type="http://schemas.openxmlformats.org/officeDocument/2006/relationships/image" Target="../media/image37.wmf"/><Relationship Id="rId27" Type="http://schemas.openxmlformats.org/officeDocument/2006/relationships/oleObject" Target="../embeddings/oleObject35.bin"/><Relationship Id="rId30" Type="http://schemas.openxmlformats.org/officeDocument/2006/relationships/image" Target="../media/image41.wmf"/><Relationship Id="rId35" Type="http://schemas.openxmlformats.org/officeDocument/2006/relationships/oleObject" Target="../embeddings/oleObject39.bin"/><Relationship Id="rId8" Type="http://schemas.openxmlformats.org/officeDocument/2006/relationships/image" Target="../media/image30.wmf"/></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42.bin"/><Relationship Id="rId13" Type="http://schemas.openxmlformats.org/officeDocument/2006/relationships/image" Target="../media/image49.wmf"/><Relationship Id="rId3" Type="http://schemas.openxmlformats.org/officeDocument/2006/relationships/notesSlide" Target="../notesSlides/notesSlide9.xml"/><Relationship Id="rId7" Type="http://schemas.openxmlformats.org/officeDocument/2006/relationships/image" Target="../media/image46.wmf"/><Relationship Id="rId12" Type="http://schemas.openxmlformats.org/officeDocument/2006/relationships/oleObject" Target="../embeddings/oleObject44.bin"/><Relationship Id="rId2" Type="http://schemas.openxmlformats.org/officeDocument/2006/relationships/slideLayout" Target="../slideLayouts/slideLayout2.xml"/><Relationship Id="rId1" Type="http://schemas.openxmlformats.org/officeDocument/2006/relationships/tags" Target="../tags/tag10.xml"/><Relationship Id="rId6" Type="http://schemas.openxmlformats.org/officeDocument/2006/relationships/oleObject" Target="../embeddings/oleObject41.bin"/><Relationship Id="rId11" Type="http://schemas.openxmlformats.org/officeDocument/2006/relationships/image" Target="../media/image48.wmf"/><Relationship Id="rId5" Type="http://schemas.openxmlformats.org/officeDocument/2006/relationships/image" Target="../media/image45.wmf"/><Relationship Id="rId10" Type="http://schemas.openxmlformats.org/officeDocument/2006/relationships/oleObject" Target="../embeddings/oleObject43.bin"/><Relationship Id="rId4" Type="http://schemas.openxmlformats.org/officeDocument/2006/relationships/oleObject" Target="../embeddings/oleObject40.bin"/><Relationship Id="rId9" Type="http://schemas.openxmlformats.org/officeDocument/2006/relationships/image" Target="../media/image47.wmf"/><Relationship Id="rId14" Type="http://schemas.openxmlformats.org/officeDocument/2006/relationships/hyperlink" Target="http://www.bcmath.ca/"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8F1C49-5C8D-4378-8B7D-D368930CEE8C}"/>
              </a:ext>
            </a:extLst>
          </p:cNvPr>
          <p:cNvSpPr>
            <a:spLocks noGrp="1"/>
          </p:cNvSpPr>
          <p:nvPr>
            <p:ph type="ctrTitle"/>
          </p:nvPr>
        </p:nvSpPr>
        <p:spPr>
          <a:xfrm>
            <a:off x="2286000" y="3124200"/>
            <a:ext cx="6172200" cy="1893888"/>
          </a:xfrm>
        </p:spPr>
        <p:txBody>
          <a:bodyPr/>
          <a:lstStyle/>
          <a:p>
            <a:pPr eaLnBrk="1" fontAlgn="auto" hangingPunct="1">
              <a:spcAft>
                <a:spcPts val="0"/>
              </a:spcAft>
              <a:defRPr/>
            </a:pPr>
            <a:r>
              <a:rPr lang="en-CA" dirty="0"/>
              <a:t>Sect. </a:t>
            </a:r>
            <a:r>
              <a:rPr lang="en-CA"/>
              <a:t>4.4 </a:t>
            </a:r>
            <a:r>
              <a:rPr lang="en-CA" dirty="0"/>
              <a:t>Applications of Trigonometry</a:t>
            </a:r>
          </a:p>
        </p:txBody>
      </p:sp>
      <p:sp>
        <p:nvSpPr>
          <p:cNvPr id="9219" name="Subtitle 2">
            <a:extLst>
              <a:ext uri="{FF2B5EF4-FFF2-40B4-BE49-F238E27FC236}">
                <a16:creationId xmlns:a16="http://schemas.microsoft.com/office/drawing/2014/main" id="{2142E775-7EA6-4BF8-A387-2F2C025BFD74}"/>
              </a:ext>
            </a:extLst>
          </p:cNvPr>
          <p:cNvSpPr>
            <a:spLocks noGrp="1"/>
          </p:cNvSpPr>
          <p:nvPr>
            <p:ph type="subTitle" idx="1"/>
          </p:nvPr>
        </p:nvSpPr>
        <p:spPr>
          <a:xfrm>
            <a:off x="2286000" y="5003800"/>
            <a:ext cx="6172200" cy="1371600"/>
          </a:xfrm>
        </p:spPr>
        <p:txBody>
          <a:bodyPr/>
          <a:lstStyle/>
          <a:p>
            <a:pPr eaLnBrk="1" hangingPunct="1"/>
            <a:endParaRPr lang="en-CA" altLang="en-US"/>
          </a:p>
        </p:txBody>
      </p:sp>
      <p:sp>
        <p:nvSpPr>
          <p:cNvPr id="9220" name="Text Box 5">
            <a:extLst>
              <a:ext uri="{FF2B5EF4-FFF2-40B4-BE49-F238E27FC236}">
                <a16:creationId xmlns:a16="http://schemas.microsoft.com/office/drawing/2014/main" id="{F8B03D40-6933-4B0B-A316-16C411071831}"/>
              </a:ext>
            </a:extLst>
          </p:cNvPr>
          <p:cNvSpPr txBox="1">
            <a:spLocks noChangeArrowheads="1"/>
          </p:cNvSpPr>
          <p:nvPr/>
        </p:nvSpPr>
        <p:spPr bwMode="auto">
          <a:xfrm>
            <a:off x="5084763" y="6613525"/>
            <a:ext cx="4059237"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latin typeface="Arial" panose="020B0604020202020204" pitchFamily="34" charset="0"/>
              </a:rPr>
              <a:t>© Copyright all rights reserved to Homework depot: </a:t>
            </a:r>
            <a:r>
              <a:rPr lang="en-US" altLang="en-US" sz="1000">
                <a:latin typeface="Arial" panose="020B0604020202020204" pitchFamily="34" charset="0"/>
                <a:hlinkClick r:id="rId4"/>
              </a:rPr>
              <a:t>www.BCMath.ca</a:t>
            </a:r>
            <a:r>
              <a:rPr lang="en-US" altLang="en-US" sz="1000">
                <a:latin typeface="Arial" panose="020B0604020202020204" pitchFamily="34" charset="0"/>
              </a:rPr>
              <a:t> </a:t>
            </a:r>
          </a:p>
        </p:txBody>
      </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Content Placeholder 2">
            <a:extLst>
              <a:ext uri="{FF2B5EF4-FFF2-40B4-BE49-F238E27FC236}">
                <a16:creationId xmlns:a16="http://schemas.microsoft.com/office/drawing/2014/main" id="{2A1A0D8D-A8B6-4FA1-9FEA-2D95D9722C44}"/>
              </a:ext>
            </a:extLst>
          </p:cNvPr>
          <p:cNvSpPr txBox="1">
            <a:spLocks/>
          </p:cNvSpPr>
          <p:nvPr/>
        </p:nvSpPr>
        <p:spPr bwMode="auto">
          <a:xfrm>
            <a:off x="192088" y="201613"/>
            <a:ext cx="8759825" cy="5924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639763" indent="-2730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indent="-182563">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187450" indent="-182563">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1462088" indent="-182563">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1919288" indent="-182563"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376488" indent="-182563"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2833688" indent="-182563"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290888" indent="-182563"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buFont typeface="Wingdings" panose="05000000000000000000" pitchFamily="2" charset="2"/>
              <a:buNone/>
            </a:pPr>
            <a:r>
              <a:rPr lang="en-CA" altLang="en-US" sz="2100"/>
              <a:t>     A Ferris Wheel at a park has riders get on at the bottom of the wheel, which is 11m above the ground.  The highest point of the ride is 55m above ground.  The ride takes 120s to complete one revolution.  </a:t>
            </a:r>
          </a:p>
          <a:p>
            <a:pPr eaLnBrk="1" hangingPunct="1">
              <a:buFont typeface="Wingdings" panose="05000000000000000000" pitchFamily="2" charset="2"/>
              <a:buNone/>
            </a:pPr>
            <a:r>
              <a:rPr lang="en-CA" altLang="en-US" sz="2100"/>
              <a:t>a) Derive a Cosine Function that determines the height of the passenger as a function of time (t) from when they get on</a:t>
            </a:r>
          </a:p>
          <a:p>
            <a:pPr eaLnBrk="1" hangingPunct="1">
              <a:buFont typeface="Wingdings" panose="05000000000000000000" pitchFamily="2" charset="2"/>
              <a:buNone/>
            </a:pPr>
            <a:r>
              <a:rPr lang="en-CA" altLang="en-US" sz="2100"/>
              <a:t>b) Derive a Sine Function for the height of the passengers as a function of time</a:t>
            </a:r>
          </a:p>
          <a:p>
            <a:pPr eaLnBrk="1" hangingPunct="1">
              <a:buFont typeface="Wingdings" panose="05000000000000000000" pitchFamily="2" charset="2"/>
              <a:buNone/>
            </a:pPr>
            <a:r>
              <a:rPr lang="en-CA" altLang="en-US" sz="2100"/>
              <a:t>c) Graph the height of the passenger on the ferris wheel as a function of time</a:t>
            </a:r>
          </a:p>
          <a:p>
            <a:pPr eaLnBrk="1" hangingPunct="1">
              <a:buFont typeface="Wingdings" panose="05000000000000000000" pitchFamily="2" charset="2"/>
              <a:buNone/>
            </a:pPr>
            <a:r>
              <a:rPr lang="en-CA" altLang="en-US" sz="2100"/>
              <a:t>d)What is the height of the passenger after 30s on the ferris wheel?</a:t>
            </a:r>
          </a:p>
          <a:p>
            <a:pPr eaLnBrk="1" hangingPunct="1">
              <a:buFont typeface="Wingdings" panose="05000000000000000000" pitchFamily="2" charset="2"/>
              <a:buNone/>
            </a:pPr>
            <a:r>
              <a:rPr lang="en-CA" altLang="en-US" sz="2100"/>
              <a:t>e) After how many seconds from getting on will the passenger be at the maximum height?</a:t>
            </a:r>
          </a:p>
          <a:p>
            <a:pPr eaLnBrk="1" hangingPunct="1">
              <a:buFont typeface="Wingdings" panose="05000000000000000000" pitchFamily="2" charset="2"/>
              <a:buNone/>
            </a:pPr>
            <a:r>
              <a:rPr lang="en-CA" altLang="en-US" sz="2100"/>
              <a:t>f) Suppose the ride makes two full revolutions, for how many seconds will  passengers be above 40meters tall when they are on the Ferris wheel?</a:t>
            </a:r>
          </a:p>
          <a:p>
            <a:pPr eaLnBrk="1" hangingPunct="1">
              <a:buFont typeface="Wingdings" panose="05000000000000000000" pitchFamily="2" charset="2"/>
              <a:buNone/>
            </a:pPr>
            <a:endParaRPr lang="en-CA" altLang="en-US" sz="2100"/>
          </a:p>
        </p:txBody>
      </p:sp>
    </p:spTree>
    <p:custDataLst>
      <p:tags r:id="rId1"/>
    </p:custData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Content Placeholder 2">
            <a:extLst>
              <a:ext uri="{FF2B5EF4-FFF2-40B4-BE49-F238E27FC236}">
                <a16:creationId xmlns:a16="http://schemas.microsoft.com/office/drawing/2014/main" id="{3A1FC2FC-3364-4D4A-A2FA-9A56BA5E1BC6}"/>
              </a:ext>
            </a:extLst>
          </p:cNvPr>
          <p:cNvSpPr>
            <a:spLocks noGrp="1"/>
          </p:cNvSpPr>
          <p:nvPr>
            <p:ph sz="quarter" idx="1"/>
          </p:nvPr>
        </p:nvSpPr>
        <p:spPr>
          <a:xfrm>
            <a:off x="198438" y="111125"/>
            <a:ext cx="8501062" cy="1285875"/>
          </a:xfrm>
        </p:spPr>
        <p:txBody>
          <a:bodyPr/>
          <a:lstStyle/>
          <a:p>
            <a:r>
              <a:rPr lang="en-CA" altLang="en-US" sz="2100"/>
              <a:t>The height of the rider v.s. time creates a sinusoidal wave</a:t>
            </a:r>
          </a:p>
          <a:p>
            <a:r>
              <a:rPr lang="en-CA" altLang="en-US" sz="2100"/>
              <a:t>To find the formula for the equation, use the graph to obtain the amplitude, period, vertical &amp; horizontal shifts</a:t>
            </a:r>
          </a:p>
        </p:txBody>
      </p:sp>
      <p:grpSp>
        <p:nvGrpSpPr>
          <p:cNvPr id="25603" name="Group 107">
            <a:extLst>
              <a:ext uri="{FF2B5EF4-FFF2-40B4-BE49-F238E27FC236}">
                <a16:creationId xmlns:a16="http://schemas.microsoft.com/office/drawing/2014/main" id="{7F9E6B31-ABB4-40FC-81FF-475C39574096}"/>
              </a:ext>
            </a:extLst>
          </p:cNvPr>
          <p:cNvGrpSpPr>
            <a:grpSpLocks noChangeAspect="1"/>
          </p:cNvGrpSpPr>
          <p:nvPr/>
        </p:nvGrpSpPr>
        <p:grpSpPr bwMode="auto">
          <a:xfrm>
            <a:off x="2684463" y="1265238"/>
            <a:ext cx="4643437" cy="3260725"/>
            <a:chOff x="2168" y="1872"/>
            <a:chExt cx="5398" cy="1968"/>
          </a:xfrm>
        </p:grpSpPr>
        <p:sp>
          <p:nvSpPr>
            <p:cNvPr id="25637" name="Line 138">
              <a:extLst>
                <a:ext uri="{FF2B5EF4-FFF2-40B4-BE49-F238E27FC236}">
                  <a16:creationId xmlns:a16="http://schemas.microsoft.com/office/drawing/2014/main" id="{F9DCC959-B30E-4634-BA00-71F4B3719350}"/>
                </a:ext>
              </a:extLst>
            </p:cNvPr>
            <p:cNvSpPr>
              <a:spLocks noChangeShapeType="1"/>
            </p:cNvSpPr>
            <p:nvPr/>
          </p:nvSpPr>
          <p:spPr bwMode="auto">
            <a:xfrm>
              <a:off x="2176" y="2842"/>
              <a:ext cx="5352"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638" name="AutoShape 106">
              <a:extLst>
                <a:ext uri="{FF2B5EF4-FFF2-40B4-BE49-F238E27FC236}">
                  <a16:creationId xmlns:a16="http://schemas.microsoft.com/office/drawing/2014/main" id="{B837CD23-6CD2-48D7-988D-E1FB28578EA4}"/>
                </a:ext>
              </a:extLst>
            </p:cNvPr>
            <p:cNvSpPr>
              <a:spLocks noChangeAspect="1" noChangeArrowheads="1" noTextEdit="1"/>
            </p:cNvSpPr>
            <p:nvPr/>
          </p:nvSpPr>
          <p:spPr bwMode="auto">
            <a:xfrm>
              <a:off x="2168" y="1875"/>
              <a:ext cx="5364" cy="19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5639" name="Rectangle 108">
              <a:extLst>
                <a:ext uri="{FF2B5EF4-FFF2-40B4-BE49-F238E27FC236}">
                  <a16:creationId xmlns:a16="http://schemas.microsoft.com/office/drawing/2014/main" id="{EB7610B6-DE79-42EC-9678-EC630EFA7AB0}"/>
                </a:ext>
              </a:extLst>
            </p:cNvPr>
            <p:cNvSpPr>
              <a:spLocks noChangeArrowheads="1"/>
            </p:cNvSpPr>
            <p:nvPr/>
          </p:nvSpPr>
          <p:spPr bwMode="auto">
            <a:xfrm>
              <a:off x="2172" y="1878"/>
              <a:ext cx="5356" cy="1959"/>
            </a:xfrm>
            <a:prstGeom prst="rect">
              <a:avLst/>
            </a:prstGeom>
            <a:solidFill>
              <a:srgbClr val="FFFFFF"/>
            </a:solidFill>
            <a:ln w="4">
              <a:solidFill>
                <a:srgbClr val="FFFFFF"/>
              </a:solidFill>
              <a:miter lim="800000"/>
              <a:headEnd/>
              <a:tailEnd/>
            </a:ln>
          </p:spPr>
          <p:txBody>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endParaRPr lang="en-CA" altLang="en-US" sz="1800">
                <a:latin typeface="Arial" panose="020B0604020202020204" pitchFamily="34" charset="0"/>
              </a:endParaRPr>
            </a:p>
          </p:txBody>
        </p:sp>
        <p:sp>
          <p:nvSpPr>
            <p:cNvPr id="25640" name="Line 109">
              <a:extLst>
                <a:ext uri="{FF2B5EF4-FFF2-40B4-BE49-F238E27FC236}">
                  <a16:creationId xmlns:a16="http://schemas.microsoft.com/office/drawing/2014/main" id="{48FBCC56-817C-4635-8A23-53C89F177CDA}"/>
                </a:ext>
              </a:extLst>
            </p:cNvPr>
            <p:cNvSpPr>
              <a:spLocks noChangeShapeType="1"/>
            </p:cNvSpPr>
            <p:nvPr/>
          </p:nvSpPr>
          <p:spPr bwMode="auto">
            <a:xfrm flipV="1">
              <a:off x="2650" y="1878"/>
              <a:ext cx="1" cy="195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641" name="Line 110">
              <a:extLst>
                <a:ext uri="{FF2B5EF4-FFF2-40B4-BE49-F238E27FC236}">
                  <a16:creationId xmlns:a16="http://schemas.microsoft.com/office/drawing/2014/main" id="{7DCDD0BA-DE7E-4654-BED5-363F7BF74654}"/>
                </a:ext>
              </a:extLst>
            </p:cNvPr>
            <p:cNvSpPr>
              <a:spLocks noChangeShapeType="1"/>
            </p:cNvSpPr>
            <p:nvPr/>
          </p:nvSpPr>
          <p:spPr bwMode="auto">
            <a:xfrm flipV="1">
              <a:off x="2654" y="1878"/>
              <a:ext cx="1" cy="195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642" name="Line 111">
              <a:extLst>
                <a:ext uri="{FF2B5EF4-FFF2-40B4-BE49-F238E27FC236}">
                  <a16:creationId xmlns:a16="http://schemas.microsoft.com/office/drawing/2014/main" id="{D6B962BE-4E47-4A89-8977-8A43B919611F}"/>
                </a:ext>
              </a:extLst>
            </p:cNvPr>
            <p:cNvSpPr>
              <a:spLocks noChangeShapeType="1"/>
            </p:cNvSpPr>
            <p:nvPr/>
          </p:nvSpPr>
          <p:spPr bwMode="auto">
            <a:xfrm flipV="1">
              <a:off x="3086" y="1878"/>
              <a:ext cx="1" cy="195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643" name="Line 112">
              <a:extLst>
                <a:ext uri="{FF2B5EF4-FFF2-40B4-BE49-F238E27FC236}">
                  <a16:creationId xmlns:a16="http://schemas.microsoft.com/office/drawing/2014/main" id="{C345704E-D0E2-44BC-BB0A-FA6A6354AE97}"/>
                </a:ext>
              </a:extLst>
            </p:cNvPr>
            <p:cNvSpPr>
              <a:spLocks noChangeShapeType="1"/>
            </p:cNvSpPr>
            <p:nvPr/>
          </p:nvSpPr>
          <p:spPr bwMode="auto">
            <a:xfrm flipV="1">
              <a:off x="3090" y="1878"/>
              <a:ext cx="1" cy="195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644" name="Line 113">
              <a:extLst>
                <a:ext uri="{FF2B5EF4-FFF2-40B4-BE49-F238E27FC236}">
                  <a16:creationId xmlns:a16="http://schemas.microsoft.com/office/drawing/2014/main" id="{037878E4-731A-4E63-800C-9F6E3EEB524F}"/>
                </a:ext>
              </a:extLst>
            </p:cNvPr>
            <p:cNvSpPr>
              <a:spLocks noChangeShapeType="1"/>
            </p:cNvSpPr>
            <p:nvPr/>
          </p:nvSpPr>
          <p:spPr bwMode="auto">
            <a:xfrm flipV="1">
              <a:off x="3522" y="1878"/>
              <a:ext cx="1" cy="195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645" name="Line 114">
              <a:extLst>
                <a:ext uri="{FF2B5EF4-FFF2-40B4-BE49-F238E27FC236}">
                  <a16:creationId xmlns:a16="http://schemas.microsoft.com/office/drawing/2014/main" id="{F23340FA-48C6-4651-8285-4D9DA92EB4D7}"/>
                </a:ext>
              </a:extLst>
            </p:cNvPr>
            <p:cNvSpPr>
              <a:spLocks noChangeShapeType="1"/>
            </p:cNvSpPr>
            <p:nvPr/>
          </p:nvSpPr>
          <p:spPr bwMode="auto">
            <a:xfrm flipV="1">
              <a:off x="3526" y="1878"/>
              <a:ext cx="1" cy="195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646" name="Line 115">
              <a:extLst>
                <a:ext uri="{FF2B5EF4-FFF2-40B4-BE49-F238E27FC236}">
                  <a16:creationId xmlns:a16="http://schemas.microsoft.com/office/drawing/2014/main" id="{379BA3E6-96A4-4F42-B755-AD0948EEFCB9}"/>
                </a:ext>
              </a:extLst>
            </p:cNvPr>
            <p:cNvSpPr>
              <a:spLocks noChangeShapeType="1"/>
            </p:cNvSpPr>
            <p:nvPr/>
          </p:nvSpPr>
          <p:spPr bwMode="auto">
            <a:xfrm flipV="1">
              <a:off x="3953" y="1878"/>
              <a:ext cx="1" cy="195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647" name="Line 116">
              <a:extLst>
                <a:ext uri="{FF2B5EF4-FFF2-40B4-BE49-F238E27FC236}">
                  <a16:creationId xmlns:a16="http://schemas.microsoft.com/office/drawing/2014/main" id="{CCC58965-6E63-4223-BF3F-4FEE7455D6C2}"/>
                </a:ext>
              </a:extLst>
            </p:cNvPr>
            <p:cNvSpPr>
              <a:spLocks noChangeShapeType="1"/>
            </p:cNvSpPr>
            <p:nvPr/>
          </p:nvSpPr>
          <p:spPr bwMode="auto">
            <a:xfrm flipV="1">
              <a:off x="3957" y="1878"/>
              <a:ext cx="1" cy="195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648" name="Line 117">
              <a:extLst>
                <a:ext uri="{FF2B5EF4-FFF2-40B4-BE49-F238E27FC236}">
                  <a16:creationId xmlns:a16="http://schemas.microsoft.com/office/drawing/2014/main" id="{0CB17861-CB1E-40C5-A9E3-65ED0194BAB5}"/>
                </a:ext>
              </a:extLst>
            </p:cNvPr>
            <p:cNvSpPr>
              <a:spLocks noChangeShapeType="1"/>
            </p:cNvSpPr>
            <p:nvPr/>
          </p:nvSpPr>
          <p:spPr bwMode="auto">
            <a:xfrm flipV="1">
              <a:off x="4389" y="1878"/>
              <a:ext cx="1" cy="195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649" name="Line 118">
              <a:extLst>
                <a:ext uri="{FF2B5EF4-FFF2-40B4-BE49-F238E27FC236}">
                  <a16:creationId xmlns:a16="http://schemas.microsoft.com/office/drawing/2014/main" id="{994045B3-BCC9-4AC0-B5DA-14E3682F8175}"/>
                </a:ext>
              </a:extLst>
            </p:cNvPr>
            <p:cNvSpPr>
              <a:spLocks noChangeShapeType="1"/>
            </p:cNvSpPr>
            <p:nvPr/>
          </p:nvSpPr>
          <p:spPr bwMode="auto">
            <a:xfrm flipV="1">
              <a:off x="4393" y="1878"/>
              <a:ext cx="1" cy="195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650" name="Line 119">
              <a:extLst>
                <a:ext uri="{FF2B5EF4-FFF2-40B4-BE49-F238E27FC236}">
                  <a16:creationId xmlns:a16="http://schemas.microsoft.com/office/drawing/2014/main" id="{CFBDA76F-648D-4197-8253-0BB973AD8819}"/>
                </a:ext>
              </a:extLst>
            </p:cNvPr>
            <p:cNvSpPr>
              <a:spLocks noChangeShapeType="1"/>
            </p:cNvSpPr>
            <p:nvPr/>
          </p:nvSpPr>
          <p:spPr bwMode="auto">
            <a:xfrm flipV="1">
              <a:off x="4825" y="1878"/>
              <a:ext cx="1" cy="195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651" name="Line 120">
              <a:extLst>
                <a:ext uri="{FF2B5EF4-FFF2-40B4-BE49-F238E27FC236}">
                  <a16:creationId xmlns:a16="http://schemas.microsoft.com/office/drawing/2014/main" id="{9E55072B-D55F-4C40-8CFA-A5416DB4A43A}"/>
                </a:ext>
              </a:extLst>
            </p:cNvPr>
            <p:cNvSpPr>
              <a:spLocks noChangeShapeType="1"/>
            </p:cNvSpPr>
            <p:nvPr/>
          </p:nvSpPr>
          <p:spPr bwMode="auto">
            <a:xfrm flipV="1">
              <a:off x="4829" y="1878"/>
              <a:ext cx="1" cy="195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652" name="Line 121">
              <a:extLst>
                <a:ext uri="{FF2B5EF4-FFF2-40B4-BE49-F238E27FC236}">
                  <a16:creationId xmlns:a16="http://schemas.microsoft.com/office/drawing/2014/main" id="{ADF1987E-6D51-4D8E-AE2C-3EFF75AAD896}"/>
                </a:ext>
              </a:extLst>
            </p:cNvPr>
            <p:cNvSpPr>
              <a:spLocks noChangeShapeType="1"/>
            </p:cNvSpPr>
            <p:nvPr/>
          </p:nvSpPr>
          <p:spPr bwMode="auto">
            <a:xfrm flipV="1">
              <a:off x="5261" y="1878"/>
              <a:ext cx="1" cy="195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653" name="Line 122">
              <a:extLst>
                <a:ext uri="{FF2B5EF4-FFF2-40B4-BE49-F238E27FC236}">
                  <a16:creationId xmlns:a16="http://schemas.microsoft.com/office/drawing/2014/main" id="{EFA3D490-4CBD-436B-9A34-28251BBF7199}"/>
                </a:ext>
              </a:extLst>
            </p:cNvPr>
            <p:cNvSpPr>
              <a:spLocks noChangeShapeType="1"/>
            </p:cNvSpPr>
            <p:nvPr/>
          </p:nvSpPr>
          <p:spPr bwMode="auto">
            <a:xfrm flipV="1">
              <a:off x="5265" y="1878"/>
              <a:ext cx="1" cy="195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654" name="Line 123">
              <a:extLst>
                <a:ext uri="{FF2B5EF4-FFF2-40B4-BE49-F238E27FC236}">
                  <a16:creationId xmlns:a16="http://schemas.microsoft.com/office/drawing/2014/main" id="{6C72A557-4AA4-4D7C-93F2-90CEB55CAE67}"/>
                </a:ext>
              </a:extLst>
            </p:cNvPr>
            <p:cNvSpPr>
              <a:spLocks noChangeShapeType="1"/>
            </p:cNvSpPr>
            <p:nvPr/>
          </p:nvSpPr>
          <p:spPr bwMode="auto">
            <a:xfrm flipV="1">
              <a:off x="5692" y="1878"/>
              <a:ext cx="1" cy="195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655" name="Line 124">
              <a:extLst>
                <a:ext uri="{FF2B5EF4-FFF2-40B4-BE49-F238E27FC236}">
                  <a16:creationId xmlns:a16="http://schemas.microsoft.com/office/drawing/2014/main" id="{6C9C8631-FF61-4C41-9BDA-85FA2C6DE23C}"/>
                </a:ext>
              </a:extLst>
            </p:cNvPr>
            <p:cNvSpPr>
              <a:spLocks noChangeShapeType="1"/>
            </p:cNvSpPr>
            <p:nvPr/>
          </p:nvSpPr>
          <p:spPr bwMode="auto">
            <a:xfrm flipV="1">
              <a:off x="5697" y="1878"/>
              <a:ext cx="1" cy="195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656" name="Line 125">
              <a:extLst>
                <a:ext uri="{FF2B5EF4-FFF2-40B4-BE49-F238E27FC236}">
                  <a16:creationId xmlns:a16="http://schemas.microsoft.com/office/drawing/2014/main" id="{487B326F-45A4-4A7E-AFFB-00BB8DB78D42}"/>
                </a:ext>
              </a:extLst>
            </p:cNvPr>
            <p:cNvSpPr>
              <a:spLocks noChangeShapeType="1"/>
            </p:cNvSpPr>
            <p:nvPr/>
          </p:nvSpPr>
          <p:spPr bwMode="auto">
            <a:xfrm flipV="1">
              <a:off x="6128" y="1878"/>
              <a:ext cx="1" cy="195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657" name="Line 126">
              <a:extLst>
                <a:ext uri="{FF2B5EF4-FFF2-40B4-BE49-F238E27FC236}">
                  <a16:creationId xmlns:a16="http://schemas.microsoft.com/office/drawing/2014/main" id="{937F0243-EF79-4238-81A0-2CB85996DA0E}"/>
                </a:ext>
              </a:extLst>
            </p:cNvPr>
            <p:cNvSpPr>
              <a:spLocks noChangeShapeType="1"/>
            </p:cNvSpPr>
            <p:nvPr/>
          </p:nvSpPr>
          <p:spPr bwMode="auto">
            <a:xfrm flipV="1">
              <a:off x="6132" y="1878"/>
              <a:ext cx="1" cy="195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658" name="Line 127">
              <a:extLst>
                <a:ext uri="{FF2B5EF4-FFF2-40B4-BE49-F238E27FC236}">
                  <a16:creationId xmlns:a16="http://schemas.microsoft.com/office/drawing/2014/main" id="{8C40D336-F2AB-4241-8514-997DC2FC4535}"/>
                </a:ext>
              </a:extLst>
            </p:cNvPr>
            <p:cNvSpPr>
              <a:spLocks noChangeShapeType="1"/>
            </p:cNvSpPr>
            <p:nvPr/>
          </p:nvSpPr>
          <p:spPr bwMode="auto">
            <a:xfrm flipV="1">
              <a:off x="6564" y="1878"/>
              <a:ext cx="1" cy="195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659" name="Line 128">
              <a:extLst>
                <a:ext uri="{FF2B5EF4-FFF2-40B4-BE49-F238E27FC236}">
                  <a16:creationId xmlns:a16="http://schemas.microsoft.com/office/drawing/2014/main" id="{9DB7051D-19DA-4A79-ACF6-6A22FC653614}"/>
                </a:ext>
              </a:extLst>
            </p:cNvPr>
            <p:cNvSpPr>
              <a:spLocks noChangeShapeType="1"/>
            </p:cNvSpPr>
            <p:nvPr/>
          </p:nvSpPr>
          <p:spPr bwMode="auto">
            <a:xfrm flipV="1">
              <a:off x="6568" y="1878"/>
              <a:ext cx="1" cy="195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660" name="Line 129">
              <a:extLst>
                <a:ext uri="{FF2B5EF4-FFF2-40B4-BE49-F238E27FC236}">
                  <a16:creationId xmlns:a16="http://schemas.microsoft.com/office/drawing/2014/main" id="{8F838D09-D45F-45B1-B546-E3DDE26D7E56}"/>
                </a:ext>
              </a:extLst>
            </p:cNvPr>
            <p:cNvSpPr>
              <a:spLocks noChangeShapeType="1"/>
            </p:cNvSpPr>
            <p:nvPr/>
          </p:nvSpPr>
          <p:spPr bwMode="auto">
            <a:xfrm flipV="1">
              <a:off x="7000" y="1878"/>
              <a:ext cx="1" cy="195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661" name="Line 130">
              <a:extLst>
                <a:ext uri="{FF2B5EF4-FFF2-40B4-BE49-F238E27FC236}">
                  <a16:creationId xmlns:a16="http://schemas.microsoft.com/office/drawing/2014/main" id="{9B60D1EF-72B0-461D-8253-4B55141A914B}"/>
                </a:ext>
              </a:extLst>
            </p:cNvPr>
            <p:cNvSpPr>
              <a:spLocks noChangeShapeType="1"/>
            </p:cNvSpPr>
            <p:nvPr/>
          </p:nvSpPr>
          <p:spPr bwMode="auto">
            <a:xfrm flipV="1">
              <a:off x="7004" y="1878"/>
              <a:ext cx="1" cy="195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662" name="Line 131">
              <a:extLst>
                <a:ext uri="{FF2B5EF4-FFF2-40B4-BE49-F238E27FC236}">
                  <a16:creationId xmlns:a16="http://schemas.microsoft.com/office/drawing/2014/main" id="{8E93C79C-C958-4759-AD1B-CAD2CF171F28}"/>
                </a:ext>
              </a:extLst>
            </p:cNvPr>
            <p:cNvSpPr>
              <a:spLocks noChangeShapeType="1"/>
            </p:cNvSpPr>
            <p:nvPr/>
          </p:nvSpPr>
          <p:spPr bwMode="auto">
            <a:xfrm flipV="1">
              <a:off x="7431" y="1878"/>
              <a:ext cx="1" cy="195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663" name="Line 132">
              <a:extLst>
                <a:ext uri="{FF2B5EF4-FFF2-40B4-BE49-F238E27FC236}">
                  <a16:creationId xmlns:a16="http://schemas.microsoft.com/office/drawing/2014/main" id="{9785D4D4-71F6-4473-A79A-2EF146C19432}"/>
                </a:ext>
              </a:extLst>
            </p:cNvPr>
            <p:cNvSpPr>
              <a:spLocks noChangeShapeType="1"/>
            </p:cNvSpPr>
            <p:nvPr/>
          </p:nvSpPr>
          <p:spPr bwMode="auto">
            <a:xfrm flipV="1">
              <a:off x="7436" y="1878"/>
              <a:ext cx="1" cy="195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664" name="Line 135">
              <a:extLst>
                <a:ext uri="{FF2B5EF4-FFF2-40B4-BE49-F238E27FC236}">
                  <a16:creationId xmlns:a16="http://schemas.microsoft.com/office/drawing/2014/main" id="{C30EAA7E-A9E4-4AC6-A9A3-929CC2F2F9C6}"/>
                </a:ext>
              </a:extLst>
            </p:cNvPr>
            <p:cNvSpPr>
              <a:spLocks noChangeShapeType="1"/>
            </p:cNvSpPr>
            <p:nvPr/>
          </p:nvSpPr>
          <p:spPr bwMode="auto">
            <a:xfrm>
              <a:off x="2176" y="3159"/>
              <a:ext cx="5352"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665" name="Line 136">
              <a:extLst>
                <a:ext uri="{FF2B5EF4-FFF2-40B4-BE49-F238E27FC236}">
                  <a16:creationId xmlns:a16="http://schemas.microsoft.com/office/drawing/2014/main" id="{2BC26A95-C0E8-4F30-9DA1-13A50DC12DD3}"/>
                </a:ext>
              </a:extLst>
            </p:cNvPr>
            <p:cNvSpPr>
              <a:spLocks noChangeShapeType="1"/>
            </p:cNvSpPr>
            <p:nvPr/>
          </p:nvSpPr>
          <p:spPr bwMode="auto">
            <a:xfrm>
              <a:off x="2176" y="3162"/>
              <a:ext cx="5352"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666" name="Line 137">
              <a:extLst>
                <a:ext uri="{FF2B5EF4-FFF2-40B4-BE49-F238E27FC236}">
                  <a16:creationId xmlns:a16="http://schemas.microsoft.com/office/drawing/2014/main" id="{BA398CE6-E903-4186-B473-0EDFF0D9A990}"/>
                </a:ext>
              </a:extLst>
            </p:cNvPr>
            <p:cNvSpPr>
              <a:spLocks noChangeShapeType="1"/>
            </p:cNvSpPr>
            <p:nvPr/>
          </p:nvSpPr>
          <p:spPr bwMode="auto">
            <a:xfrm>
              <a:off x="2176" y="2838"/>
              <a:ext cx="5352"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667" name="Line 139">
              <a:extLst>
                <a:ext uri="{FF2B5EF4-FFF2-40B4-BE49-F238E27FC236}">
                  <a16:creationId xmlns:a16="http://schemas.microsoft.com/office/drawing/2014/main" id="{D4F07BC9-526A-4312-8019-FE1C1226DC51}"/>
                </a:ext>
              </a:extLst>
            </p:cNvPr>
            <p:cNvSpPr>
              <a:spLocks noChangeShapeType="1"/>
            </p:cNvSpPr>
            <p:nvPr/>
          </p:nvSpPr>
          <p:spPr bwMode="auto">
            <a:xfrm>
              <a:off x="2176" y="2518"/>
              <a:ext cx="5352"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668" name="Line 140">
              <a:extLst>
                <a:ext uri="{FF2B5EF4-FFF2-40B4-BE49-F238E27FC236}">
                  <a16:creationId xmlns:a16="http://schemas.microsoft.com/office/drawing/2014/main" id="{363C0FFE-AFE2-4EC4-8CAA-A4D87599A404}"/>
                </a:ext>
              </a:extLst>
            </p:cNvPr>
            <p:cNvSpPr>
              <a:spLocks noChangeShapeType="1"/>
            </p:cNvSpPr>
            <p:nvPr/>
          </p:nvSpPr>
          <p:spPr bwMode="auto">
            <a:xfrm>
              <a:off x="2176" y="2522"/>
              <a:ext cx="5352"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669" name="Line 141">
              <a:extLst>
                <a:ext uri="{FF2B5EF4-FFF2-40B4-BE49-F238E27FC236}">
                  <a16:creationId xmlns:a16="http://schemas.microsoft.com/office/drawing/2014/main" id="{EA83459F-30FD-43B1-B47F-58477A8D1C21}"/>
                </a:ext>
              </a:extLst>
            </p:cNvPr>
            <p:cNvSpPr>
              <a:spLocks noChangeShapeType="1"/>
            </p:cNvSpPr>
            <p:nvPr/>
          </p:nvSpPr>
          <p:spPr bwMode="auto">
            <a:xfrm>
              <a:off x="2176" y="2198"/>
              <a:ext cx="5352"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670" name="Line 142">
              <a:extLst>
                <a:ext uri="{FF2B5EF4-FFF2-40B4-BE49-F238E27FC236}">
                  <a16:creationId xmlns:a16="http://schemas.microsoft.com/office/drawing/2014/main" id="{AB030AEC-9676-4363-85F7-4CC9C07E2769}"/>
                </a:ext>
              </a:extLst>
            </p:cNvPr>
            <p:cNvSpPr>
              <a:spLocks noChangeShapeType="1"/>
            </p:cNvSpPr>
            <p:nvPr/>
          </p:nvSpPr>
          <p:spPr bwMode="auto">
            <a:xfrm>
              <a:off x="2176" y="2201"/>
              <a:ext cx="5352"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671" name="Line 143">
              <a:extLst>
                <a:ext uri="{FF2B5EF4-FFF2-40B4-BE49-F238E27FC236}">
                  <a16:creationId xmlns:a16="http://schemas.microsoft.com/office/drawing/2014/main" id="{01B885A8-B0F1-4B9F-9CF0-9AAE07B55D20}"/>
                </a:ext>
              </a:extLst>
            </p:cNvPr>
            <p:cNvSpPr>
              <a:spLocks noChangeShapeType="1"/>
            </p:cNvSpPr>
            <p:nvPr/>
          </p:nvSpPr>
          <p:spPr bwMode="auto">
            <a:xfrm>
              <a:off x="2176" y="3796"/>
              <a:ext cx="5352"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72" name="Line 144">
              <a:extLst>
                <a:ext uri="{FF2B5EF4-FFF2-40B4-BE49-F238E27FC236}">
                  <a16:creationId xmlns:a16="http://schemas.microsoft.com/office/drawing/2014/main" id="{2AC774DF-D79D-4176-B733-119C0EB3B42A}"/>
                </a:ext>
              </a:extLst>
            </p:cNvPr>
            <p:cNvSpPr>
              <a:spLocks noChangeShapeType="1"/>
            </p:cNvSpPr>
            <p:nvPr/>
          </p:nvSpPr>
          <p:spPr bwMode="auto">
            <a:xfrm>
              <a:off x="2176" y="3799"/>
              <a:ext cx="5352"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73" name="Line 145">
              <a:extLst>
                <a:ext uri="{FF2B5EF4-FFF2-40B4-BE49-F238E27FC236}">
                  <a16:creationId xmlns:a16="http://schemas.microsoft.com/office/drawing/2014/main" id="{67FB8F9A-DD56-428D-AAEF-A7D859A34BF3}"/>
                </a:ext>
              </a:extLst>
            </p:cNvPr>
            <p:cNvSpPr>
              <a:spLocks noChangeShapeType="1"/>
            </p:cNvSpPr>
            <p:nvPr/>
          </p:nvSpPr>
          <p:spPr bwMode="auto">
            <a:xfrm>
              <a:off x="2176" y="3802"/>
              <a:ext cx="5352"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74" name="Line 146">
              <a:extLst>
                <a:ext uri="{FF2B5EF4-FFF2-40B4-BE49-F238E27FC236}">
                  <a16:creationId xmlns:a16="http://schemas.microsoft.com/office/drawing/2014/main" id="{2B03D50A-9A1F-427F-AB12-4B4C4458EC67}"/>
                </a:ext>
              </a:extLst>
            </p:cNvPr>
            <p:cNvSpPr>
              <a:spLocks noChangeShapeType="1"/>
            </p:cNvSpPr>
            <p:nvPr/>
          </p:nvSpPr>
          <p:spPr bwMode="auto">
            <a:xfrm>
              <a:off x="2176" y="3805"/>
              <a:ext cx="5352"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75" name="Rectangle 147">
              <a:extLst>
                <a:ext uri="{FF2B5EF4-FFF2-40B4-BE49-F238E27FC236}">
                  <a16:creationId xmlns:a16="http://schemas.microsoft.com/office/drawing/2014/main" id="{2091B811-DE1A-444B-87F2-9C2901C6BA70}"/>
                </a:ext>
              </a:extLst>
            </p:cNvPr>
            <p:cNvSpPr>
              <a:spLocks noChangeArrowheads="1"/>
            </p:cNvSpPr>
            <p:nvPr/>
          </p:nvSpPr>
          <p:spPr bwMode="auto">
            <a:xfrm>
              <a:off x="7423" y="3675"/>
              <a:ext cx="88" cy="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i="1">
                  <a:solidFill>
                    <a:srgbClr val="000000"/>
                  </a:solidFill>
                  <a:latin typeface="Times New Roman" panose="02020603050405020304" pitchFamily="18" charset="0"/>
                </a:rPr>
                <a:t>x</a:t>
              </a:r>
              <a:endParaRPr lang="en-US" altLang="en-US" sz="1800">
                <a:latin typeface="Arial" panose="020B0604020202020204" pitchFamily="34" charset="0"/>
              </a:endParaRPr>
            </a:p>
          </p:txBody>
        </p:sp>
        <p:sp>
          <p:nvSpPr>
            <p:cNvPr id="25676" name="Freeform 148">
              <a:extLst>
                <a:ext uri="{FF2B5EF4-FFF2-40B4-BE49-F238E27FC236}">
                  <a16:creationId xmlns:a16="http://schemas.microsoft.com/office/drawing/2014/main" id="{55B06E4B-EF22-4D97-9DD4-4BE8E6FCBCC4}"/>
                </a:ext>
              </a:extLst>
            </p:cNvPr>
            <p:cNvSpPr>
              <a:spLocks/>
            </p:cNvSpPr>
            <p:nvPr/>
          </p:nvSpPr>
          <p:spPr bwMode="auto">
            <a:xfrm>
              <a:off x="7473" y="3767"/>
              <a:ext cx="46" cy="70"/>
            </a:xfrm>
            <a:custGeom>
              <a:avLst/>
              <a:gdLst>
                <a:gd name="T0" fmla="*/ 0 w 46"/>
                <a:gd name="T1" fmla="*/ 0 h 70"/>
                <a:gd name="T2" fmla="*/ 46 w 46"/>
                <a:gd name="T3" fmla="*/ 35 h 70"/>
                <a:gd name="T4" fmla="*/ 0 w 46"/>
                <a:gd name="T5" fmla="*/ 70 h 70"/>
                <a:gd name="T6" fmla="*/ 0 w 46"/>
                <a:gd name="T7" fmla="*/ 0 h 70"/>
                <a:gd name="T8" fmla="*/ 0 60000 65536"/>
                <a:gd name="T9" fmla="*/ 0 60000 65536"/>
                <a:gd name="T10" fmla="*/ 0 60000 65536"/>
                <a:gd name="T11" fmla="*/ 0 60000 65536"/>
                <a:gd name="T12" fmla="*/ 0 w 46"/>
                <a:gd name="T13" fmla="*/ 0 h 70"/>
                <a:gd name="T14" fmla="*/ 46 w 46"/>
                <a:gd name="T15" fmla="*/ 70 h 70"/>
              </a:gdLst>
              <a:ahLst/>
              <a:cxnLst>
                <a:cxn ang="T8">
                  <a:pos x="T0" y="T1"/>
                </a:cxn>
                <a:cxn ang="T9">
                  <a:pos x="T2" y="T3"/>
                </a:cxn>
                <a:cxn ang="T10">
                  <a:pos x="T4" y="T5"/>
                </a:cxn>
                <a:cxn ang="T11">
                  <a:pos x="T6" y="T7"/>
                </a:cxn>
              </a:cxnLst>
              <a:rect l="T12" t="T13" r="T14" b="T15"/>
              <a:pathLst>
                <a:path w="46" h="70">
                  <a:moveTo>
                    <a:pt x="0" y="0"/>
                  </a:moveTo>
                  <a:lnTo>
                    <a:pt x="46" y="35"/>
                  </a:lnTo>
                  <a:lnTo>
                    <a:pt x="0" y="70"/>
                  </a:lnTo>
                  <a:lnTo>
                    <a:pt x="0" y="0"/>
                  </a:lnTo>
                  <a:close/>
                </a:path>
              </a:pathLst>
            </a:custGeom>
            <a:solidFill>
              <a:srgbClr val="000000"/>
            </a:solidFill>
            <a:ln w="4">
              <a:solidFill>
                <a:srgbClr val="000000"/>
              </a:solidFill>
              <a:round/>
              <a:headEnd/>
              <a:tailEnd/>
            </a:ln>
          </p:spPr>
          <p:txBody>
            <a:bodyPr/>
            <a:lstStyle/>
            <a:p>
              <a:endParaRPr lang="en-US"/>
            </a:p>
          </p:txBody>
        </p:sp>
        <p:sp>
          <p:nvSpPr>
            <p:cNvPr id="25677" name="Line 149">
              <a:extLst>
                <a:ext uri="{FF2B5EF4-FFF2-40B4-BE49-F238E27FC236}">
                  <a16:creationId xmlns:a16="http://schemas.microsoft.com/office/drawing/2014/main" id="{5356B68D-F2D1-4784-9E6F-5179758C96D4}"/>
                </a:ext>
              </a:extLst>
            </p:cNvPr>
            <p:cNvSpPr>
              <a:spLocks noChangeShapeType="1"/>
            </p:cNvSpPr>
            <p:nvPr/>
          </p:nvSpPr>
          <p:spPr bwMode="auto">
            <a:xfrm flipV="1">
              <a:off x="2210" y="1878"/>
              <a:ext cx="1" cy="1956"/>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78" name="Line 150">
              <a:extLst>
                <a:ext uri="{FF2B5EF4-FFF2-40B4-BE49-F238E27FC236}">
                  <a16:creationId xmlns:a16="http://schemas.microsoft.com/office/drawing/2014/main" id="{D188090D-AD87-478D-B0B3-4D95B649505B}"/>
                </a:ext>
              </a:extLst>
            </p:cNvPr>
            <p:cNvSpPr>
              <a:spLocks noChangeShapeType="1"/>
            </p:cNvSpPr>
            <p:nvPr/>
          </p:nvSpPr>
          <p:spPr bwMode="auto">
            <a:xfrm flipV="1">
              <a:off x="2214" y="1878"/>
              <a:ext cx="1" cy="1956"/>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79" name="Line 151">
              <a:extLst>
                <a:ext uri="{FF2B5EF4-FFF2-40B4-BE49-F238E27FC236}">
                  <a16:creationId xmlns:a16="http://schemas.microsoft.com/office/drawing/2014/main" id="{E9517878-B9D4-4A7C-AD10-2BDC21EC545C}"/>
                </a:ext>
              </a:extLst>
            </p:cNvPr>
            <p:cNvSpPr>
              <a:spLocks noChangeShapeType="1"/>
            </p:cNvSpPr>
            <p:nvPr/>
          </p:nvSpPr>
          <p:spPr bwMode="auto">
            <a:xfrm flipV="1">
              <a:off x="2218" y="1878"/>
              <a:ext cx="1" cy="1956"/>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80" name="Line 152">
              <a:extLst>
                <a:ext uri="{FF2B5EF4-FFF2-40B4-BE49-F238E27FC236}">
                  <a16:creationId xmlns:a16="http://schemas.microsoft.com/office/drawing/2014/main" id="{B2C4CCDF-9DE6-41B5-87E7-82BC6234B046}"/>
                </a:ext>
              </a:extLst>
            </p:cNvPr>
            <p:cNvSpPr>
              <a:spLocks noChangeShapeType="1"/>
            </p:cNvSpPr>
            <p:nvPr/>
          </p:nvSpPr>
          <p:spPr bwMode="auto">
            <a:xfrm flipV="1">
              <a:off x="2222" y="1878"/>
              <a:ext cx="1" cy="1956"/>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81" name="Rectangle 153">
              <a:extLst>
                <a:ext uri="{FF2B5EF4-FFF2-40B4-BE49-F238E27FC236}">
                  <a16:creationId xmlns:a16="http://schemas.microsoft.com/office/drawing/2014/main" id="{993EF044-E95C-47B3-A27F-73DFAE5D79E9}"/>
                </a:ext>
              </a:extLst>
            </p:cNvPr>
            <p:cNvSpPr>
              <a:spLocks noChangeArrowheads="1"/>
            </p:cNvSpPr>
            <p:nvPr/>
          </p:nvSpPr>
          <p:spPr bwMode="auto">
            <a:xfrm>
              <a:off x="2277" y="1872"/>
              <a:ext cx="88" cy="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i="1">
                  <a:solidFill>
                    <a:srgbClr val="000000"/>
                  </a:solidFill>
                  <a:latin typeface="Times New Roman" panose="02020603050405020304" pitchFamily="18" charset="0"/>
                </a:rPr>
                <a:t>y</a:t>
              </a:r>
              <a:endParaRPr lang="en-US" altLang="en-US" sz="1800">
                <a:latin typeface="Arial" panose="020B0604020202020204" pitchFamily="34" charset="0"/>
              </a:endParaRPr>
            </a:p>
          </p:txBody>
        </p:sp>
        <p:sp>
          <p:nvSpPr>
            <p:cNvPr id="25682" name="Freeform 154">
              <a:extLst>
                <a:ext uri="{FF2B5EF4-FFF2-40B4-BE49-F238E27FC236}">
                  <a16:creationId xmlns:a16="http://schemas.microsoft.com/office/drawing/2014/main" id="{A651C9E6-CB34-4B96-894C-584DBA892360}"/>
                </a:ext>
              </a:extLst>
            </p:cNvPr>
            <p:cNvSpPr>
              <a:spLocks/>
            </p:cNvSpPr>
            <p:nvPr/>
          </p:nvSpPr>
          <p:spPr bwMode="auto">
            <a:xfrm>
              <a:off x="2172" y="1881"/>
              <a:ext cx="92" cy="35"/>
            </a:xfrm>
            <a:custGeom>
              <a:avLst/>
              <a:gdLst>
                <a:gd name="T0" fmla="*/ 0 w 92"/>
                <a:gd name="T1" fmla="*/ 35 h 35"/>
                <a:gd name="T2" fmla="*/ 46 w 92"/>
                <a:gd name="T3" fmla="*/ 0 h 35"/>
                <a:gd name="T4" fmla="*/ 92 w 92"/>
                <a:gd name="T5" fmla="*/ 35 h 35"/>
                <a:gd name="T6" fmla="*/ 0 w 92"/>
                <a:gd name="T7" fmla="*/ 35 h 35"/>
                <a:gd name="T8" fmla="*/ 0 60000 65536"/>
                <a:gd name="T9" fmla="*/ 0 60000 65536"/>
                <a:gd name="T10" fmla="*/ 0 60000 65536"/>
                <a:gd name="T11" fmla="*/ 0 60000 65536"/>
                <a:gd name="T12" fmla="*/ 0 w 92"/>
                <a:gd name="T13" fmla="*/ 0 h 35"/>
                <a:gd name="T14" fmla="*/ 92 w 92"/>
                <a:gd name="T15" fmla="*/ 35 h 35"/>
              </a:gdLst>
              <a:ahLst/>
              <a:cxnLst>
                <a:cxn ang="T8">
                  <a:pos x="T0" y="T1"/>
                </a:cxn>
                <a:cxn ang="T9">
                  <a:pos x="T2" y="T3"/>
                </a:cxn>
                <a:cxn ang="T10">
                  <a:pos x="T4" y="T5"/>
                </a:cxn>
                <a:cxn ang="T11">
                  <a:pos x="T6" y="T7"/>
                </a:cxn>
              </a:cxnLst>
              <a:rect l="T12" t="T13" r="T14" b="T15"/>
              <a:pathLst>
                <a:path w="92" h="35">
                  <a:moveTo>
                    <a:pt x="0" y="35"/>
                  </a:moveTo>
                  <a:lnTo>
                    <a:pt x="46" y="0"/>
                  </a:lnTo>
                  <a:lnTo>
                    <a:pt x="92" y="35"/>
                  </a:lnTo>
                  <a:lnTo>
                    <a:pt x="0" y="35"/>
                  </a:lnTo>
                  <a:close/>
                </a:path>
              </a:pathLst>
            </a:custGeom>
            <a:solidFill>
              <a:srgbClr val="000000"/>
            </a:solidFill>
            <a:ln w="4">
              <a:solidFill>
                <a:srgbClr val="000000"/>
              </a:solidFill>
              <a:round/>
              <a:headEnd/>
              <a:tailEnd/>
            </a:ln>
          </p:spPr>
          <p:txBody>
            <a:bodyPr/>
            <a:lstStyle/>
            <a:p>
              <a:endParaRPr lang="en-US"/>
            </a:p>
          </p:txBody>
        </p:sp>
        <p:sp>
          <p:nvSpPr>
            <p:cNvPr id="25683" name="Rectangle 155">
              <a:extLst>
                <a:ext uri="{FF2B5EF4-FFF2-40B4-BE49-F238E27FC236}">
                  <a16:creationId xmlns:a16="http://schemas.microsoft.com/office/drawing/2014/main" id="{6CC3658C-7A53-4150-9EAA-AAE1BC9A9C03}"/>
                </a:ext>
              </a:extLst>
            </p:cNvPr>
            <p:cNvSpPr>
              <a:spLocks noChangeArrowheads="1"/>
            </p:cNvSpPr>
            <p:nvPr/>
          </p:nvSpPr>
          <p:spPr bwMode="auto">
            <a:xfrm>
              <a:off x="2172" y="1878"/>
              <a:ext cx="5356" cy="1959"/>
            </a:xfrm>
            <a:prstGeom prst="rect">
              <a:avLst/>
            </a:prstGeom>
            <a:noFill/>
            <a:ln w="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endParaRPr lang="en-CA" altLang="en-US" sz="1800">
                <a:latin typeface="Arial" panose="020B0604020202020204" pitchFamily="34" charset="0"/>
              </a:endParaRPr>
            </a:p>
          </p:txBody>
        </p:sp>
        <p:sp>
          <p:nvSpPr>
            <p:cNvPr id="25684" name="Rectangle 156">
              <a:extLst>
                <a:ext uri="{FF2B5EF4-FFF2-40B4-BE49-F238E27FC236}">
                  <a16:creationId xmlns:a16="http://schemas.microsoft.com/office/drawing/2014/main" id="{C820EA98-FE43-4203-B375-98B16C5F526B}"/>
                </a:ext>
              </a:extLst>
            </p:cNvPr>
            <p:cNvSpPr>
              <a:spLocks noChangeArrowheads="1"/>
            </p:cNvSpPr>
            <p:nvPr/>
          </p:nvSpPr>
          <p:spPr bwMode="auto">
            <a:xfrm>
              <a:off x="2235" y="3697"/>
              <a:ext cx="109" cy="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solidFill>
                    <a:srgbClr val="000000"/>
                  </a:solidFill>
                  <a:latin typeface="Courier New" panose="02070309020205020404" pitchFamily="49" charset="0"/>
                </a:rPr>
                <a:t>0</a:t>
              </a:r>
              <a:endParaRPr lang="en-US" altLang="en-US" sz="1800">
                <a:latin typeface="Arial" panose="020B0604020202020204" pitchFamily="34" charset="0"/>
              </a:endParaRPr>
            </a:p>
          </p:txBody>
        </p:sp>
        <p:sp>
          <p:nvSpPr>
            <p:cNvPr id="25685" name="Line 157">
              <a:extLst>
                <a:ext uri="{FF2B5EF4-FFF2-40B4-BE49-F238E27FC236}">
                  <a16:creationId xmlns:a16="http://schemas.microsoft.com/office/drawing/2014/main" id="{0607769B-4EF3-4E5A-9C15-D2ECD44F75F2}"/>
                </a:ext>
              </a:extLst>
            </p:cNvPr>
            <p:cNvSpPr>
              <a:spLocks noChangeShapeType="1"/>
            </p:cNvSpPr>
            <p:nvPr/>
          </p:nvSpPr>
          <p:spPr bwMode="auto">
            <a:xfrm>
              <a:off x="3090" y="3777"/>
              <a:ext cx="1" cy="53"/>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86" name="Rectangle 158">
              <a:extLst>
                <a:ext uri="{FF2B5EF4-FFF2-40B4-BE49-F238E27FC236}">
                  <a16:creationId xmlns:a16="http://schemas.microsoft.com/office/drawing/2014/main" id="{8C16C583-3EC3-4C67-96EE-FD0478B2622F}"/>
                </a:ext>
              </a:extLst>
            </p:cNvPr>
            <p:cNvSpPr>
              <a:spLocks noChangeArrowheads="1"/>
            </p:cNvSpPr>
            <p:nvPr/>
          </p:nvSpPr>
          <p:spPr bwMode="auto">
            <a:xfrm>
              <a:off x="3031" y="3697"/>
              <a:ext cx="163" cy="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solidFill>
                    <a:srgbClr val="000000"/>
                  </a:solidFill>
                  <a:latin typeface="Courier New" panose="02070309020205020404" pitchFamily="49" charset="0"/>
                </a:rPr>
                <a:t>20</a:t>
              </a:r>
              <a:endParaRPr lang="en-US" altLang="en-US" sz="1800">
                <a:latin typeface="Arial" panose="020B0604020202020204" pitchFamily="34" charset="0"/>
              </a:endParaRPr>
            </a:p>
          </p:txBody>
        </p:sp>
        <p:sp>
          <p:nvSpPr>
            <p:cNvPr id="25687" name="Line 159">
              <a:extLst>
                <a:ext uri="{FF2B5EF4-FFF2-40B4-BE49-F238E27FC236}">
                  <a16:creationId xmlns:a16="http://schemas.microsoft.com/office/drawing/2014/main" id="{81F4DD78-29F5-482E-AEC4-FC08725C734A}"/>
                </a:ext>
              </a:extLst>
            </p:cNvPr>
            <p:cNvSpPr>
              <a:spLocks noChangeShapeType="1"/>
            </p:cNvSpPr>
            <p:nvPr/>
          </p:nvSpPr>
          <p:spPr bwMode="auto">
            <a:xfrm>
              <a:off x="3957" y="3777"/>
              <a:ext cx="1" cy="53"/>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88" name="Rectangle 160">
              <a:extLst>
                <a:ext uri="{FF2B5EF4-FFF2-40B4-BE49-F238E27FC236}">
                  <a16:creationId xmlns:a16="http://schemas.microsoft.com/office/drawing/2014/main" id="{6D276D47-5FF8-4CA7-AE29-60F1CA98B1EE}"/>
                </a:ext>
              </a:extLst>
            </p:cNvPr>
            <p:cNvSpPr>
              <a:spLocks noChangeArrowheads="1"/>
            </p:cNvSpPr>
            <p:nvPr/>
          </p:nvSpPr>
          <p:spPr bwMode="auto">
            <a:xfrm>
              <a:off x="3899" y="3697"/>
              <a:ext cx="163" cy="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solidFill>
                    <a:srgbClr val="000000"/>
                  </a:solidFill>
                  <a:latin typeface="Courier New" panose="02070309020205020404" pitchFamily="49" charset="0"/>
                </a:rPr>
                <a:t>40</a:t>
              </a:r>
              <a:endParaRPr lang="en-US" altLang="en-US" sz="1800">
                <a:latin typeface="Arial" panose="020B0604020202020204" pitchFamily="34" charset="0"/>
              </a:endParaRPr>
            </a:p>
          </p:txBody>
        </p:sp>
        <p:sp>
          <p:nvSpPr>
            <p:cNvPr id="25689" name="Line 161">
              <a:extLst>
                <a:ext uri="{FF2B5EF4-FFF2-40B4-BE49-F238E27FC236}">
                  <a16:creationId xmlns:a16="http://schemas.microsoft.com/office/drawing/2014/main" id="{63EAA38B-7F41-4025-9AD8-E496A845C091}"/>
                </a:ext>
              </a:extLst>
            </p:cNvPr>
            <p:cNvSpPr>
              <a:spLocks noChangeShapeType="1"/>
            </p:cNvSpPr>
            <p:nvPr/>
          </p:nvSpPr>
          <p:spPr bwMode="auto">
            <a:xfrm>
              <a:off x="4829" y="3777"/>
              <a:ext cx="1" cy="53"/>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90" name="Rectangle 162">
              <a:extLst>
                <a:ext uri="{FF2B5EF4-FFF2-40B4-BE49-F238E27FC236}">
                  <a16:creationId xmlns:a16="http://schemas.microsoft.com/office/drawing/2014/main" id="{C9CD5841-D409-451C-B4BD-8A645FB460DA}"/>
                </a:ext>
              </a:extLst>
            </p:cNvPr>
            <p:cNvSpPr>
              <a:spLocks noChangeArrowheads="1"/>
            </p:cNvSpPr>
            <p:nvPr/>
          </p:nvSpPr>
          <p:spPr bwMode="auto">
            <a:xfrm>
              <a:off x="4770" y="3697"/>
              <a:ext cx="163" cy="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solidFill>
                    <a:srgbClr val="000000"/>
                  </a:solidFill>
                  <a:latin typeface="Courier New" panose="02070309020205020404" pitchFamily="49" charset="0"/>
                </a:rPr>
                <a:t>60</a:t>
              </a:r>
              <a:endParaRPr lang="en-US" altLang="en-US" sz="1800">
                <a:latin typeface="Arial" panose="020B0604020202020204" pitchFamily="34" charset="0"/>
              </a:endParaRPr>
            </a:p>
          </p:txBody>
        </p:sp>
        <p:sp>
          <p:nvSpPr>
            <p:cNvPr id="25691" name="Line 163">
              <a:extLst>
                <a:ext uri="{FF2B5EF4-FFF2-40B4-BE49-F238E27FC236}">
                  <a16:creationId xmlns:a16="http://schemas.microsoft.com/office/drawing/2014/main" id="{404D6ED2-775A-4CBB-9648-FC8312252ABB}"/>
                </a:ext>
              </a:extLst>
            </p:cNvPr>
            <p:cNvSpPr>
              <a:spLocks noChangeShapeType="1"/>
            </p:cNvSpPr>
            <p:nvPr/>
          </p:nvSpPr>
          <p:spPr bwMode="auto">
            <a:xfrm>
              <a:off x="5697" y="3777"/>
              <a:ext cx="1" cy="53"/>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92" name="Rectangle 164">
              <a:extLst>
                <a:ext uri="{FF2B5EF4-FFF2-40B4-BE49-F238E27FC236}">
                  <a16:creationId xmlns:a16="http://schemas.microsoft.com/office/drawing/2014/main" id="{424F93D2-512B-4AD1-8E63-C116AF02D82F}"/>
                </a:ext>
              </a:extLst>
            </p:cNvPr>
            <p:cNvSpPr>
              <a:spLocks noChangeArrowheads="1"/>
            </p:cNvSpPr>
            <p:nvPr/>
          </p:nvSpPr>
          <p:spPr bwMode="auto">
            <a:xfrm>
              <a:off x="5638" y="3697"/>
              <a:ext cx="163" cy="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solidFill>
                    <a:srgbClr val="000000"/>
                  </a:solidFill>
                  <a:latin typeface="Courier New" panose="02070309020205020404" pitchFamily="49" charset="0"/>
                </a:rPr>
                <a:t>80</a:t>
              </a:r>
              <a:endParaRPr lang="en-US" altLang="en-US" sz="1800">
                <a:latin typeface="Arial" panose="020B0604020202020204" pitchFamily="34" charset="0"/>
              </a:endParaRPr>
            </a:p>
          </p:txBody>
        </p:sp>
        <p:sp>
          <p:nvSpPr>
            <p:cNvPr id="25693" name="Line 165">
              <a:extLst>
                <a:ext uri="{FF2B5EF4-FFF2-40B4-BE49-F238E27FC236}">
                  <a16:creationId xmlns:a16="http://schemas.microsoft.com/office/drawing/2014/main" id="{9BEA96F8-2E84-48C3-9C2B-27A990AEBE82}"/>
                </a:ext>
              </a:extLst>
            </p:cNvPr>
            <p:cNvSpPr>
              <a:spLocks noChangeShapeType="1"/>
            </p:cNvSpPr>
            <p:nvPr/>
          </p:nvSpPr>
          <p:spPr bwMode="auto">
            <a:xfrm>
              <a:off x="6568" y="3777"/>
              <a:ext cx="1" cy="53"/>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94" name="Rectangle 166">
              <a:extLst>
                <a:ext uri="{FF2B5EF4-FFF2-40B4-BE49-F238E27FC236}">
                  <a16:creationId xmlns:a16="http://schemas.microsoft.com/office/drawing/2014/main" id="{FA20EF52-D0DF-4CF7-ACD5-A5CF906024A8}"/>
                </a:ext>
              </a:extLst>
            </p:cNvPr>
            <p:cNvSpPr>
              <a:spLocks noChangeArrowheads="1"/>
            </p:cNvSpPr>
            <p:nvPr/>
          </p:nvSpPr>
          <p:spPr bwMode="auto">
            <a:xfrm>
              <a:off x="6480" y="3697"/>
              <a:ext cx="218" cy="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solidFill>
                    <a:srgbClr val="000000"/>
                  </a:solidFill>
                  <a:latin typeface="Courier New" panose="02070309020205020404" pitchFamily="49" charset="0"/>
                </a:rPr>
                <a:t>100</a:t>
              </a:r>
              <a:endParaRPr lang="en-US" altLang="en-US" sz="1800">
                <a:latin typeface="Arial" panose="020B0604020202020204" pitchFamily="34" charset="0"/>
              </a:endParaRPr>
            </a:p>
          </p:txBody>
        </p:sp>
        <p:sp>
          <p:nvSpPr>
            <p:cNvPr id="25695" name="Line 167">
              <a:extLst>
                <a:ext uri="{FF2B5EF4-FFF2-40B4-BE49-F238E27FC236}">
                  <a16:creationId xmlns:a16="http://schemas.microsoft.com/office/drawing/2014/main" id="{5A6ADE93-A71C-455C-A92A-F1F51664E5FC}"/>
                </a:ext>
              </a:extLst>
            </p:cNvPr>
            <p:cNvSpPr>
              <a:spLocks noChangeShapeType="1"/>
            </p:cNvSpPr>
            <p:nvPr/>
          </p:nvSpPr>
          <p:spPr bwMode="auto">
            <a:xfrm>
              <a:off x="7436" y="3777"/>
              <a:ext cx="1" cy="53"/>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96" name="Rectangle 168">
              <a:extLst>
                <a:ext uri="{FF2B5EF4-FFF2-40B4-BE49-F238E27FC236}">
                  <a16:creationId xmlns:a16="http://schemas.microsoft.com/office/drawing/2014/main" id="{4B9C832D-8AC1-479D-9465-ED387C5B7FC1}"/>
                </a:ext>
              </a:extLst>
            </p:cNvPr>
            <p:cNvSpPr>
              <a:spLocks noChangeArrowheads="1"/>
            </p:cNvSpPr>
            <p:nvPr/>
          </p:nvSpPr>
          <p:spPr bwMode="auto">
            <a:xfrm>
              <a:off x="7348" y="3697"/>
              <a:ext cx="218" cy="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solidFill>
                    <a:srgbClr val="000000"/>
                  </a:solidFill>
                  <a:latin typeface="Courier New" panose="02070309020205020404" pitchFamily="49" charset="0"/>
                </a:rPr>
                <a:t>120</a:t>
              </a:r>
              <a:endParaRPr lang="en-US" altLang="en-US" sz="1800">
                <a:latin typeface="Arial" panose="020B0604020202020204" pitchFamily="34" charset="0"/>
              </a:endParaRPr>
            </a:p>
          </p:txBody>
        </p:sp>
        <p:sp>
          <p:nvSpPr>
            <p:cNvPr id="25697" name="Rectangle 169">
              <a:extLst>
                <a:ext uri="{FF2B5EF4-FFF2-40B4-BE49-F238E27FC236}">
                  <a16:creationId xmlns:a16="http://schemas.microsoft.com/office/drawing/2014/main" id="{7BE54C01-C8BD-4E4B-8320-68B015512861}"/>
                </a:ext>
              </a:extLst>
            </p:cNvPr>
            <p:cNvSpPr>
              <a:spLocks noChangeArrowheads="1"/>
            </p:cNvSpPr>
            <p:nvPr/>
          </p:nvSpPr>
          <p:spPr bwMode="auto">
            <a:xfrm>
              <a:off x="2260" y="3121"/>
              <a:ext cx="163" cy="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solidFill>
                    <a:srgbClr val="000000"/>
                  </a:solidFill>
                  <a:latin typeface="Courier New" panose="02070309020205020404" pitchFamily="49" charset="0"/>
                </a:rPr>
                <a:t>20</a:t>
              </a:r>
              <a:endParaRPr lang="en-US" altLang="en-US" sz="1800">
                <a:latin typeface="Arial" panose="020B0604020202020204" pitchFamily="34" charset="0"/>
              </a:endParaRPr>
            </a:p>
          </p:txBody>
        </p:sp>
        <p:sp>
          <p:nvSpPr>
            <p:cNvPr id="25698" name="Line 170">
              <a:extLst>
                <a:ext uri="{FF2B5EF4-FFF2-40B4-BE49-F238E27FC236}">
                  <a16:creationId xmlns:a16="http://schemas.microsoft.com/office/drawing/2014/main" id="{9A4192F0-B389-4F8C-A2AA-0D68EDE723B4}"/>
                </a:ext>
              </a:extLst>
            </p:cNvPr>
            <p:cNvSpPr>
              <a:spLocks noChangeShapeType="1"/>
            </p:cNvSpPr>
            <p:nvPr/>
          </p:nvSpPr>
          <p:spPr bwMode="auto">
            <a:xfrm>
              <a:off x="2185" y="3162"/>
              <a:ext cx="71"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99" name="Rectangle 171">
              <a:extLst>
                <a:ext uri="{FF2B5EF4-FFF2-40B4-BE49-F238E27FC236}">
                  <a16:creationId xmlns:a16="http://schemas.microsoft.com/office/drawing/2014/main" id="{E127FDA8-96BB-44A2-8318-E06230AD7FC6}"/>
                </a:ext>
              </a:extLst>
            </p:cNvPr>
            <p:cNvSpPr>
              <a:spLocks noChangeArrowheads="1"/>
            </p:cNvSpPr>
            <p:nvPr/>
          </p:nvSpPr>
          <p:spPr bwMode="auto">
            <a:xfrm>
              <a:off x="2260" y="2480"/>
              <a:ext cx="163" cy="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solidFill>
                    <a:srgbClr val="000000"/>
                  </a:solidFill>
                  <a:latin typeface="Courier New" panose="02070309020205020404" pitchFamily="49" charset="0"/>
                </a:rPr>
                <a:t>40</a:t>
              </a:r>
              <a:endParaRPr lang="en-US" altLang="en-US" sz="1800">
                <a:latin typeface="Arial" panose="020B0604020202020204" pitchFamily="34" charset="0"/>
              </a:endParaRPr>
            </a:p>
          </p:txBody>
        </p:sp>
        <p:sp>
          <p:nvSpPr>
            <p:cNvPr id="25700" name="Line 172">
              <a:extLst>
                <a:ext uri="{FF2B5EF4-FFF2-40B4-BE49-F238E27FC236}">
                  <a16:creationId xmlns:a16="http://schemas.microsoft.com/office/drawing/2014/main" id="{15465AD4-0EEB-4D9C-ADAE-A1F81B21CFF5}"/>
                </a:ext>
              </a:extLst>
            </p:cNvPr>
            <p:cNvSpPr>
              <a:spLocks noChangeShapeType="1"/>
            </p:cNvSpPr>
            <p:nvPr/>
          </p:nvSpPr>
          <p:spPr bwMode="auto">
            <a:xfrm>
              <a:off x="2185" y="2522"/>
              <a:ext cx="71"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701" name="Freeform 173">
              <a:extLst>
                <a:ext uri="{FF2B5EF4-FFF2-40B4-BE49-F238E27FC236}">
                  <a16:creationId xmlns:a16="http://schemas.microsoft.com/office/drawing/2014/main" id="{4EA99CEB-6BFE-49DB-BD5E-0FA29DBCB91D}"/>
                </a:ext>
              </a:extLst>
            </p:cNvPr>
            <p:cNvSpPr>
              <a:spLocks/>
            </p:cNvSpPr>
            <p:nvPr/>
          </p:nvSpPr>
          <p:spPr bwMode="auto">
            <a:xfrm>
              <a:off x="2176" y="3545"/>
              <a:ext cx="5348" cy="1"/>
            </a:xfrm>
            <a:custGeom>
              <a:avLst/>
              <a:gdLst>
                <a:gd name="T0" fmla="*/ 2147483646 w 1276"/>
                <a:gd name="T1" fmla="*/ 0 h 1"/>
                <a:gd name="T2" fmla="*/ 2147483646 w 1276"/>
                <a:gd name="T3" fmla="*/ 0 h 1"/>
                <a:gd name="T4" fmla="*/ 2147483646 w 1276"/>
                <a:gd name="T5" fmla="*/ 0 h 1"/>
                <a:gd name="T6" fmla="*/ 2147483646 w 1276"/>
                <a:gd name="T7" fmla="*/ 0 h 1"/>
                <a:gd name="T8" fmla="*/ 2147483646 w 1276"/>
                <a:gd name="T9" fmla="*/ 0 h 1"/>
                <a:gd name="T10" fmla="*/ 2147483646 w 1276"/>
                <a:gd name="T11" fmla="*/ 0 h 1"/>
                <a:gd name="T12" fmla="*/ 2147483646 w 1276"/>
                <a:gd name="T13" fmla="*/ 0 h 1"/>
                <a:gd name="T14" fmla="*/ 2147483646 w 1276"/>
                <a:gd name="T15" fmla="*/ 0 h 1"/>
                <a:gd name="T16" fmla="*/ 2147483646 w 1276"/>
                <a:gd name="T17" fmla="*/ 0 h 1"/>
                <a:gd name="T18" fmla="*/ 2147483646 w 1276"/>
                <a:gd name="T19" fmla="*/ 0 h 1"/>
                <a:gd name="T20" fmla="*/ 2147483646 w 1276"/>
                <a:gd name="T21" fmla="*/ 0 h 1"/>
                <a:gd name="T22" fmla="*/ 2147483646 w 1276"/>
                <a:gd name="T23" fmla="*/ 0 h 1"/>
                <a:gd name="T24" fmla="*/ 2147483646 w 1276"/>
                <a:gd name="T25" fmla="*/ 0 h 1"/>
                <a:gd name="T26" fmla="*/ 2147483646 w 1276"/>
                <a:gd name="T27" fmla="*/ 0 h 1"/>
                <a:gd name="T28" fmla="*/ 2147483646 w 1276"/>
                <a:gd name="T29" fmla="*/ 0 h 1"/>
                <a:gd name="T30" fmla="*/ 2147483646 w 1276"/>
                <a:gd name="T31" fmla="*/ 0 h 1"/>
                <a:gd name="T32" fmla="*/ 2147483646 w 1276"/>
                <a:gd name="T33" fmla="*/ 0 h 1"/>
                <a:gd name="T34" fmla="*/ 2147483646 w 1276"/>
                <a:gd name="T35" fmla="*/ 0 h 1"/>
                <a:gd name="T36" fmla="*/ 2147483646 w 1276"/>
                <a:gd name="T37" fmla="*/ 0 h 1"/>
                <a:gd name="T38" fmla="*/ 2147483646 w 1276"/>
                <a:gd name="T39" fmla="*/ 0 h 1"/>
                <a:gd name="T40" fmla="*/ 2147483646 w 1276"/>
                <a:gd name="T41" fmla="*/ 0 h 1"/>
                <a:gd name="T42" fmla="*/ 2147483646 w 1276"/>
                <a:gd name="T43" fmla="*/ 0 h 1"/>
                <a:gd name="T44" fmla="*/ 2147483646 w 1276"/>
                <a:gd name="T45" fmla="*/ 0 h 1"/>
                <a:gd name="T46" fmla="*/ 2147483646 w 1276"/>
                <a:gd name="T47" fmla="*/ 0 h 1"/>
                <a:gd name="T48" fmla="*/ 2147483646 w 1276"/>
                <a:gd name="T49" fmla="*/ 0 h 1"/>
                <a:gd name="T50" fmla="*/ 2147483646 w 1276"/>
                <a:gd name="T51" fmla="*/ 0 h 1"/>
                <a:gd name="T52" fmla="*/ 2147483646 w 1276"/>
                <a:gd name="T53" fmla="*/ 0 h 1"/>
                <a:gd name="T54" fmla="*/ 2147483646 w 1276"/>
                <a:gd name="T55" fmla="*/ 0 h 1"/>
                <a:gd name="T56" fmla="*/ 2147483646 w 1276"/>
                <a:gd name="T57" fmla="*/ 0 h 1"/>
                <a:gd name="T58" fmla="*/ 2147483646 w 1276"/>
                <a:gd name="T59" fmla="*/ 0 h 1"/>
                <a:gd name="T60" fmla="*/ 2147483646 w 1276"/>
                <a:gd name="T61" fmla="*/ 0 h 1"/>
                <a:gd name="T62" fmla="*/ 2147483646 w 1276"/>
                <a:gd name="T63" fmla="*/ 0 h 1"/>
                <a:gd name="T64" fmla="*/ 2147483646 w 1276"/>
                <a:gd name="T65" fmla="*/ 0 h 1"/>
                <a:gd name="T66" fmla="*/ 2147483646 w 1276"/>
                <a:gd name="T67" fmla="*/ 0 h 1"/>
                <a:gd name="T68" fmla="*/ 2147483646 w 1276"/>
                <a:gd name="T69" fmla="*/ 0 h 1"/>
                <a:gd name="T70" fmla="*/ 2147483646 w 1276"/>
                <a:gd name="T71" fmla="*/ 0 h 1"/>
                <a:gd name="T72" fmla="*/ 2147483646 w 1276"/>
                <a:gd name="T73" fmla="*/ 0 h 1"/>
                <a:gd name="T74" fmla="*/ 2147483646 w 1276"/>
                <a:gd name="T75" fmla="*/ 0 h 1"/>
                <a:gd name="T76" fmla="*/ 2147483646 w 1276"/>
                <a:gd name="T77" fmla="*/ 0 h 1"/>
                <a:gd name="T78" fmla="*/ 2147483646 w 1276"/>
                <a:gd name="T79" fmla="*/ 0 h 1"/>
                <a:gd name="T80" fmla="*/ 2147483646 w 1276"/>
                <a:gd name="T81" fmla="*/ 0 h 1"/>
                <a:gd name="T82" fmla="*/ 2147483646 w 1276"/>
                <a:gd name="T83" fmla="*/ 0 h 1"/>
                <a:gd name="T84" fmla="*/ 2147483646 w 1276"/>
                <a:gd name="T85" fmla="*/ 0 h 1"/>
                <a:gd name="T86" fmla="*/ 2147483646 w 1276"/>
                <a:gd name="T87" fmla="*/ 0 h 1"/>
                <a:gd name="T88" fmla="*/ 2147483646 w 1276"/>
                <a:gd name="T89" fmla="*/ 0 h 1"/>
                <a:gd name="T90" fmla="*/ 2147483646 w 1276"/>
                <a:gd name="T91" fmla="*/ 0 h 1"/>
                <a:gd name="T92" fmla="*/ 2147483646 w 1276"/>
                <a:gd name="T93" fmla="*/ 0 h 1"/>
                <a:gd name="T94" fmla="*/ 2147483646 w 1276"/>
                <a:gd name="T95" fmla="*/ 0 h 1"/>
                <a:gd name="T96" fmla="*/ 2147483646 w 1276"/>
                <a:gd name="T97" fmla="*/ 0 h 1"/>
                <a:gd name="T98" fmla="*/ 2147483646 w 1276"/>
                <a:gd name="T99" fmla="*/ 0 h 1"/>
                <a:gd name="T100" fmla="*/ 2147483646 w 1276"/>
                <a:gd name="T101" fmla="*/ 0 h 1"/>
                <a:gd name="T102" fmla="*/ 2147483646 w 1276"/>
                <a:gd name="T103" fmla="*/ 0 h 1"/>
                <a:gd name="T104" fmla="*/ 2147483646 w 1276"/>
                <a:gd name="T105" fmla="*/ 0 h 1"/>
                <a:gd name="T106" fmla="*/ 2147483646 w 1276"/>
                <a:gd name="T107" fmla="*/ 0 h 1"/>
                <a:gd name="T108" fmla="*/ 2147483646 w 1276"/>
                <a:gd name="T109" fmla="*/ 0 h 1"/>
                <a:gd name="T110" fmla="*/ 2147483646 w 1276"/>
                <a:gd name="T111" fmla="*/ 0 h 1"/>
                <a:gd name="T112" fmla="*/ 2147483646 w 1276"/>
                <a:gd name="T113" fmla="*/ 0 h 1"/>
                <a:gd name="T114" fmla="*/ 2147483646 w 1276"/>
                <a:gd name="T115" fmla="*/ 0 h 1"/>
                <a:gd name="T116" fmla="*/ 2147483646 w 1276"/>
                <a:gd name="T117" fmla="*/ 0 h 1"/>
                <a:gd name="T118" fmla="*/ 2147483646 w 1276"/>
                <a:gd name="T119" fmla="*/ 0 h 1"/>
                <a:gd name="T120" fmla="*/ 2147483646 w 1276"/>
                <a:gd name="T121" fmla="*/ 0 h 1"/>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1276"/>
                <a:gd name="T184" fmla="*/ 0 h 1"/>
                <a:gd name="T185" fmla="*/ 1276 w 1276"/>
                <a:gd name="T186" fmla="*/ 1 h 1"/>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1276" h="1">
                  <a:moveTo>
                    <a:pt x="0" y="0"/>
                  </a:moveTo>
                  <a:lnTo>
                    <a:pt x="3" y="0"/>
                  </a:lnTo>
                  <a:lnTo>
                    <a:pt x="6" y="0"/>
                  </a:lnTo>
                  <a:lnTo>
                    <a:pt x="9" y="0"/>
                  </a:lnTo>
                  <a:lnTo>
                    <a:pt x="12" y="0"/>
                  </a:lnTo>
                  <a:lnTo>
                    <a:pt x="15" y="0"/>
                  </a:lnTo>
                  <a:lnTo>
                    <a:pt x="18" y="0"/>
                  </a:lnTo>
                  <a:lnTo>
                    <a:pt x="21" y="0"/>
                  </a:lnTo>
                  <a:lnTo>
                    <a:pt x="24" y="0"/>
                  </a:lnTo>
                  <a:lnTo>
                    <a:pt x="27" y="0"/>
                  </a:lnTo>
                  <a:lnTo>
                    <a:pt x="30" y="0"/>
                  </a:lnTo>
                  <a:lnTo>
                    <a:pt x="33" y="0"/>
                  </a:lnTo>
                  <a:lnTo>
                    <a:pt x="36" y="0"/>
                  </a:lnTo>
                  <a:lnTo>
                    <a:pt x="39" y="0"/>
                  </a:lnTo>
                  <a:lnTo>
                    <a:pt x="42" y="0"/>
                  </a:lnTo>
                  <a:lnTo>
                    <a:pt x="45" y="0"/>
                  </a:lnTo>
                  <a:lnTo>
                    <a:pt x="48" y="0"/>
                  </a:lnTo>
                  <a:lnTo>
                    <a:pt x="51" y="0"/>
                  </a:lnTo>
                  <a:lnTo>
                    <a:pt x="54" y="0"/>
                  </a:lnTo>
                  <a:lnTo>
                    <a:pt x="57" y="0"/>
                  </a:lnTo>
                  <a:lnTo>
                    <a:pt x="60" y="0"/>
                  </a:lnTo>
                  <a:lnTo>
                    <a:pt x="63" y="0"/>
                  </a:lnTo>
                  <a:lnTo>
                    <a:pt x="66" y="0"/>
                  </a:lnTo>
                  <a:lnTo>
                    <a:pt x="69" y="0"/>
                  </a:lnTo>
                  <a:lnTo>
                    <a:pt x="72" y="0"/>
                  </a:lnTo>
                  <a:lnTo>
                    <a:pt x="75" y="0"/>
                  </a:lnTo>
                  <a:lnTo>
                    <a:pt x="78" y="0"/>
                  </a:lnTo>
                  <a:lnTo>
                    <a:pt x="81" y="0"/>
                  </a:lnTo>
                  <a:lnTo>
                    <a:pt x="84" y="0"/>
                  </a:lnTo>
                  <a:lnTo>
                    <a:pt x="87" y="0"/>
                  </a:lnTo>
                  <a:lnTo>
                    <a:pt x="90" y="0"/>
                  </a:lnTo>
                  <a:lnTo>
                    <a:pt x="93" y="0"/>
                  </a:lnTo>
                  <a:lnTo>
                    <a:pt x="96" y="0"/>
                  </a:lnTo>
                  <a:lnTo>
                    <a:pt x="99" y="0"/>
                  </a:lnTo>
                  <a:lnTo>
                    <a:pt x="102" y="0"/>
                  </a:lnTo>
                  <a:lnTo>
                    <a:pt x="105" y="0"/>
                  </a:lnTo>
                  <a:lnTo>
                    <a:pt x="108" y="0"/>
                  </a:lnTo>
                  <a:lnTo>
                    <a:pt x="111" y="0"/>
                  </a:lnTo>
                  <a:lnTo>
                    <a:pt x="114" y="0"/>
                  </a:lnTo>
                  <a:lnTo>
                    <a:pt x="117" y="0"/>
                  </a:lnTo>
                  <a:lnTo>
                    <a:pt x="120" y="0"/>
                  </a:lnTo>
                  <a:lnTo>
                    <a:pt x="123" y="0"/>
                  </a:lnTo>
                  <a:lnTo>
                    <a:pt x="126" y="0"/>
                  </a:lnTo>
                  <a:lnTo>
                    <a:pt x="129" y="0"/>
                  </a:lnTo>
                  <a:lnTo>
                    <a:pt x="132" y="0"/>
                  </a:lnTo>
                  <a:lnTo>
                    <a:pt x="135" y="0"/>
                  </a:lnTo>
                  <a:lnTo>
                    <a:pt x="138" y="0"/>
                  </a:lnTo>
                  <a:lnTo>
                    <a:pt x="141" y="0"/>
                  </a:lnTo>
                  <a:lnTo>
                    <a:pt x="144" y="0"/>
                  </a:lnTo>
                  <a:lnTo>
                    <a:pt x="147" y="0"/>
                  </a:lnTo>
                  <a:lnTo>
                    <a:pt x="150" y="0"/>
                  </a:lnTo>
                  <a:lnTo>
                    <a:pt x="153" y="0"/>
                  </a:lnTo>
                  <a:lnTo>
                    <a:pt x="156" y="0"/>
                  </a:lnTo>
                  <a:lnTo>
                    <a:pt x="159" y="0"/>
                  </a:lnTo>
                  <a:lnTo>
                    <a:pt x="162" y="0"/>
                  </a:lnTo>
                  <a:lnTo>
                    <a:pt x="165" y="0"/>
                  </a:lnTo>
                  <a:lnTo>
                    <a:pt x="168" y="0"/>
                  </a:lnTo>
                  <a:lnTo>
                    <a:pt x="171" y="0"/>
                  </a:lnTo>
                  <a:lnTo>
                    <a:pt x="174" y="0"/>
                  </a:lnTo>
                  <a:lnTo>
                    <a:pt x="177" y="0"/>
                  </a:lnTo>
                  <a:lnTo>
                    <a:pt x="180" y="0"/>
                  </a:lnTo>
                  <a:lnTo>
                    <a:pt x="183" y="0"/>
                  </a:lnTo>
                  <a:lnTo>
                    <a:pt x="186" y="0"/>
                  </a:lnTo>
                  <a:lnTo>
                    <a:pt x="189" y="0"/>
                  </a:lnTo>
                  <a:lnTo>
                    <a:pt x="192" y="0"/>
                  </a:lnTo>
                  <a:lnTo>
                    <a:pt x="195" y="0"/>
                  </a:lnTo>
                  <a:lnTo>
                    <a:pt x="198" y="0"/>
                  </a:lnTo>
                  <a:lnTo>
                    <a:pt x="201" y="0"/>
                  </a:lnTo>
                  <a:lnTo>
                    <a:pt x="204" y="0"/>
                  </a:lnTo>
                  <a:lnTo>
                    <a:pt x="207" y="0"/>
                  </a:lnTo>
                  <a:lnTo>
                    <a:pt x="210" y="0"/>
                  </a:lnTo>
                  <a:lnTo>
                    <a:pt x="213" y="0"/>
                  </a:lnTo>
                  <a:lnTo>
                    <a:pt x="216" y="0"/>
                  </a:lnTo>
                  <a:lnTo>
                    <a:pt x="219" y="0"/>
                  </a:lnTo>
                  <a:lnTo>
                    <a:pt x="222" y="0"/>
                  </a:lnTo>
                  <a:lnTo>
                    <a:pt x="225" y="0"/>
                  </a:lnTo>
                  <a:lnTo>
                    <a:pt x="228" y="0"/>
                  </a:lnTo>
                  <a:lnTo>
                    <a:pt x="231" y="0"/>
                  </a:lnTo>
                  <a:lnTo>
                    <a:pt x="234" y="0"/>
                  </a:lnTo>
                  <a:lnTo>
                    <a:pt x="237" y="0"/>
                  </a:lnTo>
                  <a:lnTo>
                    <a:pt x="240" y="0"/>
                  </a:lnTo>
                  <a:lnTo>
                    <a:pt x="243" y="0"/>
                  </a:lnTo>
                  <a:lnTo>
                    <a:pt x="246" y="0"/>
                  </a:lnTo>
                  <a:lnTo>
                    <a:pt x="249" y="0"/>
                  </a:lnTo>
                  <a:lnTo>
                    <a:pt x="252" y="0"/>
                  </a:lnTo>
                  <a:lnTo>
                    <a:pt x="255" y="0"/>
                  </a:lnTo>
                  <a:lnTo>
                    <a:pt x="258" y="0"/>
                  </a:lnTo>
                  <a:lnTo>
                    <a:pt x="261" y="0"/>
                  </a:lnTo>
                  <a:lnTo>
                    <a:pt x="264" y="0"/>
                  </a:lnTo>
                  <a:lnTo>
                    <a:pt x="267" y="0"/>
                  </a:lnTo>
                  <a:lnTo>
                    <a:pt x="270" y="0"/>
                  </a:lnTo>
                  <a:lnTo>
                    <a:pt x="273" y="0"/>
                  </a:lnTo>
                  <a:lnTo>
                    <a:pt x="276" y="0"/>
                  </a:lnTo>
                  <a:lnTo>
                    <a:pt x="279" y="0"/>
                  </a:lnTo>
                  <a:lnTo>
                    <a:pt x="282" y="0"/>
                  </a:lnTo>
                  <a:lnTo>
                    <a:pt x="285" y="0"/>
                  </a:lnTo>
                  <a:lnTo>
                    <a:pt x="288" y="0"/>
                  </a:lnTo>
                  <a:lnTo>
                    <a:pt x="291" y="0"/>
                  </a:lnTo>
                  <a:lnTo>
                    <a:pt x="294" y="0"/>
                  </a:lnTo>
                  <a:lnTo>
                    <a:pt x="297" y="0"/>
                  </a:lnTo>
                  <a:lnTo>
                    <a:pt x="300" y="0"/>
                  </a:lnTo>
                  <a:lnTo>
                    <a:pt x="303" y="0"/>
                  </a:lnTo>
                  <a:lnTo>
                    <a:pt x="306" y="0"/>
                  </a:lnTo>
                  <a:lnTo>
                    <a:pt x="309" y="0"/>
                  </a:lnTo>
                  <a:lnTo>
                    <a:pt x="312" y="0"/>
                  </a:lnTo>
                  <a:lnTo>
                    <a:pt x="315" y="0"/>
                  </a:lnTo>
                  <a:lnTo>
                    <a:pt x="318" y="0"/>
                  </a:lnTo>
                  <a:lnTo>
                    <a:pt x="321" y="0"/>
                  </a:lnTo>
                  <a:lnTo>
                    <a:pt x="324" y="0"/>
                  </a:lnTo>
                  <a:lnTo>
                    <a:pt x="327" y="0"/>
                  </a:lnTo>
                  <a:lnTo>
                    <a:pt x="330" y="0"/>
                  </a:lnTo>
                  <a:lnTo>
                    <a:pt x="333" y="0"/>
                  </a:lnTo>
                  <a:lnTo>
                    <a:pt x="336" y="0"/>
                  </a:lnTo>
                  <a:lnTo>
                    <a:pt x="339" y="0"/>
                  </a:lnTo>
                  <a:lnTo>
                    <a:pt x="342" y="0"/>
                  </a:lnTo>
                  <a:lnTo>
                    <a:pt x="345" y="0"/>
                  </a:lnTo>
                  <a:lnTo>
                    <a:pt x="348" y="0"/>
                  </a:lnTo>
                  <a:lnTo>
                    <a:pt x="351" y="0"/>
                  </a:lnTo>
                  <a:lnTo>
                    <a:pt x="354" y="0"/>
                  </a:lnTo>
                  <a:lnTo>
                    <a:pt x="357" y="0"/>
                  </a:lnTo>
                  <a:lnTo>
                    <a:pt x="360" y="0"/>
                  </a:lnTo>
                  <a:lnTo>
                    <a:pt x="363" y="0"/>
                  </a:lnTo>
                  <a:lnTo>
                    <a:pt x="366" y="0"/>
                  </a:lnTo>
                  <a:lnTo>
                    <a:pt x="369" y="0"/>
                  </a:lnTo>
                  <a:lnTo>
                    <a:pt x="372" y="0"/>
                  </a:lnTo>
                  <a:lnTo>
                    <a:pt x="375" y="0"/>
                  </a:lnTo>
                  <a:lnTo>
                    <a:pt x="378" y="0"/>
                  </a:lnTo>
                  <a:lnTo>
                    <a:pt x="381" y="0"/>
                  </a:lnTo>
                  <a:lnTo>
                    <a:pt x="384" y="0"/>
                  </a:lnTo>
                  <a:lnTo>
                    <a:pt x="387" y="0"/>
                  </a:lnTo>
                  <a:lnTo>
                    <a:pt x="390" y="0"/>
                  </a:lnTo>
                  <a:lnTo>
                    <a:pt x="393" y="0"/>
                  </a:lnTo>
                  <a:lnTo>
                    <a:pt x="396" y="0"/>
                  </a:lnTo>
                  <a:lnTo>
                    <a:pt x="399" y="0"/>
                  </a:lnTo>
                  <a:lnTo>
                    <a:pt x="402" y="0"/>
                  </a:lnTo>
                  <a:lnTo>
                    <a:pt x="405" y="0"/>
                  </a:lnTo>
                  <a:lnTo>
                    <a:pt x="408" y="0"/>
                  </a:lnTo>
                  <a:lnTo>
                    <a:pt x="411" y="0"/>
                  </a:lnTo>
                  <a:lnTo>
                    <a:pt x="414" y="0"/>
                  </a:lnTo>
                  <a:lnTo>
                    <a:pt x="417" y="0"/>
                  </a:lnTo>
                  <a:lnTo>
                    <a:pt x="420" y="0"/>
                  </a:lnTo>
                  <a:lnTo>
                    <a:pt x="423" y="0"/>
                  </a:lnTo>
                  <a:lnTo>
                    <a:pt x="426" y="0"/>
                  </a:lnTo>
                  <a:lnTo>
                    <a:pt x="429" y="0"/>
                  </a:lnTo>
                  <a:lnTo>
                    <a:pt x="432" y="0"/>
                  </a:lnTo>
                  <a:lnTo>
                    <a:pt x="435" y="0"/>
                  </a:lnTo>
                  <a:lnTo>
                    <a:pt x="438" y="0"/>
                  </a:lnTo>
                  <a:lnTo>
                    <a:pt x="441" y="0"/>
                  </a:lnTo>
                  <a:lnTo>
                    <a:pt x="444" y="0"/>
                  </a:lnTo>
                  <a:lnTo>
                    <a:pt x="447" y="0"/>
                  </a:lnTo>
                  <a:lnTo>
                    <a:pt x="450" y="0"/>
                  </a:lnTo>
                  <a:lnTo>
                    <a:pt x="453" y="0"/>
                  </a:lnTo>
                  <a:lnTo>
                    <a:pt x="456" y="0"/>
                  </a:lnTo>
                  <a:lnTo>
                    <a:pt x="459" y="0"/>
                  </a:lnTo>
                  <a:lnTo>
                    <a:pt x="462" y="0"/>
                  </a:lnTo>
                  <a:lnTo>
                    <a:pt x="465" y="0"/>
                  </a:lnTo>
                  <a:lnTo>
                    <a:pt x="468" y="0"/>
                  </a:lnTo>
                  <a:lnTo>
                    <a:pt x="471" y="0"/>
                  </a:lnTo>
                  <a:lnTo>
                    <a:pt x="474" y="0"/>
                  </a:lnTo>
                  <a:lnTo>
                    <a:pt x="477" y="0"/>
                  </a:lnTo>
                  <a:lnTo>
                    <a:pt x="480" y="0"/>
                  </a:lnTo>
                  <a:lnTo>
                    <a:pt x="483" y="0"/>
                  </a:lnTo>
                  <a:lnTo>
                    <a:pt x="486" y="0"/>
                  </a:lnTo>
                  <a:lnTo>
                    <a:pt x="489" y="0"/>
                  </a:lnTo>
                  <a:lnTo>
                    <a:pt x="492" y="0"/>
                  </a:lnTo>
                  <a:lnTo>
                    <a:pt x="495" y="0"/>
                  </a:lnTo>
                  <a:lnTo>
                    <a:pt x="498" y="0"/>
                  </a:lnTo>
                  <a:lnTo>
                    <a:pt x="501" y="0"/>
                  </a:lnTo>
                  <a:lnTo>
                    <a:pt x="504" y="0"/>
                  </a:lnTo>
                  <a:lnTo>
                    <a:pt x="507" y="0"/>
                  </a:lnTo>
                  <a:lnTo>
                    <a:pt x="510" y="0"/>
                  </a:lnTo>
                  <a:lnTo>
                    <a:pt x="513" y="0"/>
                  </a:lnTo>
                  <a:lnTo>
                    <a:pt x="516" y="0"/>
                  </a:lnTo>
                  <a:lnTo>
                    <a:pt x="519" y="0"/>
                  </a:lnTo>
                  <a:lnTo>
                    <a:pt x="522" y="0"/>
                  </a:lnTo>
                  <a:lnTo>
                    <a:pt x="525" y="0"/>
                  </a:lnTo>
                  <a:lnTo>
                    <a:pt x="528" y="0"/>
                  </a:lnTo>
                  <a:lnTo>
                    <a:pt x="531" y="0"/>
                  </a:lnTo>
                  <a:lnTo>
                    <a:pt x="534" y="0"/>
                  </a:lnTo>
                  <a:lnTo>
                    <a:pt x="537" y="0"/>
                  </a:lnTo>
                  <a:lnTo>
                    <a:pt x="540" y="0"/>
                  </a:lnTo>
                  <a:lnTo>
                    <a:pt x="543" y="0"/>
                  </a:lnTo>
                  <a:lnTo>
                    <a:pt x="546" y="0"/>
                  </a:lnTo>
                  <a:lnTo>
                    <a:pt x="549" y="0"/>
                  </a:lnTo>
                  <a:lnTo>
                    <a:pt x="552" y="0"/>
                  </a:lnTo>
                  <a:lnTo>
                    <a:pt x="555" y="0"/>
                  </a:lnTo>
                  <a:lnTo>
                    <a:pt x="558" y="0"/>
                  </a:lnTo>
                  <a:lnTo>
                    <a:pt x="561" y="0"/>
                  </a:lnTo>
                  <a:lnTo>
                    <a:pt x="564" y="0"/>
                  </a:lnTo>
                  <a:lnTo>
                    <a:pt x="567" y="0"/>
                  </a:lnTo>
                  <a:lnTo>
                    <a:pt x="570" y="0"/>
                  </a:lnTo>
                  <a:lnTo>
                    <a:pt x="573" y="0"/>
                  </a:lnTo>
                  <a:lnTo>
                    <a:pt x="576" y="0"/>
                  </a:lnTo>
                  <a:lnTo>
                    <a:pt x="579" y="0"/>
                  </a:lnTo>
                  <a:lnTo>
                    <a:pt x="582" y="0"/>
                  </a:lnTo>
                  <a:lnTo>
                    <a:pt x="585" y="0"/>
                  </a:lnTo>
                  <a:lnTo>
                    <a:pt x="588" y="0"/>
                  </a:lnTo>
                  <a:lnTo>
                    <a:pt x="591" y="0"/>
                  </a:lnTo>
                  <a:lnTo>
                    <a:pt x="594" y="0"/>
                  </a:lnTo>
                  <a:lnTo>
                    <a:pt x="597" y="0"/>
                  </a:lnTo>
                  <a:lnTo>
                    <a:pt x="600" y="0"/>
                  </a:lnTo>
                  <a:lnTo>
                    <a:pt x="603" y="0"/>
                  </a:lnTo>
                  <a:lnTo>
                    <a:pt x="606" y="0"/>
                  </a:lnTo>
                  <a:lnTo>
                    <a:pt x="609" y="0"/>
                  </a:lnTo>
                  <a:lnTo>
                    <a:pt x="612" y="0"/>
                  </a:lnTo>
                  <a:lnTo>
                    <a:pt x="615" y="0"/>
                  </a:lnTo>
                  <a:lnTo>
                    <a:pt x="618" y="0"/>
                  </a:lnTo>
                  <a:lnTo>
                    <a:pt x="621" y="0"/>
                  </a:lnTo>
                  <a:lnTo>
                    <a:pt x="624" y="0"/>
                  </a:lnTo>
                  <a:lnTo>
                    <a:pt x="627" y="0"/>
                  </a:lnTo>
                  <a:lnTo>
                    <a:pt x="630" y="0"/>
                  </a:lnTo>
                  <a:lnTo>
                    <a:pt x="633" y="0"/>
                  </a:lnTo>
                  <a:lnTo>
                    <a:pt x="636" y="0"/>
                  </a:lnTo>
                  <a:lnTo>
                    <a:pt x="639" y="0"/>
                  </a:lnTo>
                  <a:lnTo>
                    <a:pt x="642" y="0"/>
                  </a:lnTo>
                  <a:lnTo>
                    <a:pt x="645" y="0"/>
                  </a:lnTo>
                  <a:lnTo>
                    <a:pt x="648" y="0"/>
                  </a:lnTo>
                  <a:lnTo>
                    <a:pt x="651" y="0"/>
                  </a:lnTo>
                  <a:lnTo>
                    <a:pt x="654" y="0"/>
                  </a:lnTo>
                  <a:lnTo>
                    <a:pt x="657" y="0"/>
                  </a:lnTo>
                  <a:lnTo>
                    <a:pt x="660" y="0"/>
                  </a:lnTo>
                  <a:lnTo>
                    <a:pt x="663" y="0"/>
                  </a:lnTo>
                  <a:lnTo>
                    <a:pt x="666" y="0"/>
                  </a:lnTo>
                  <a:lnTo>
                    <a:pt x="669" y="0"/>
                  </a:lnTo>
                  <a:lnTo>
                    <a:pt x="672" y="0"/>
                  </a:lnTo>
                  <a:lnTo>
                    <a:pt x="675" y="0"/>
                  </a:lnTo>
                  <a:lnTo>
                    <a:pt x="678" y="0"/>
                  </a:lnTo>
                  <a:lnTo>
                    <a:pt x="681" y="0"/>
                  </a:lnTo>
                  <a:lnTo>
                    <a:pt x="684" y="0"/>
                  </a:lnTo>
                  <a:lnTo>
                    <a:pt x="687" y="0"/>
                  </a:lnTo>
                  <a:lnTo>
                    <a:pt x="690" y="0"/>
                  </a:lnTo>
                  <a:lnTo>
                    <a:pt x="693" y="0"/>
                  </a:lnTo>
                  <a:lnTo>
                    <a:pt x="696" y="0"/>
                  </a:lnTo>
                  <a:lnTo>
                    <a:pt x="699" y="0"/>
                  </a:lnTo>
                  <a:lnTo>
                    <a:pt x="702" y="0"/>
                  </a:lnTo>
                  <a:lnTo>
                    <a:pt x="705" y="0"/>
                  </a:lnTo>
                  <a:lnTo>
                    <a:pt x="708" y="0"/>
                  </a:lnTo>
                  <a:lnTo>
                    <a:pt x="711" y="0"/>
                  </a:lnTo>
                  <a:lnTo>
                    <a:pt x="714" y="0"/>
                  </a:lnTo>
                  <a:lnTo>
                    <a:pt x="717" y="0"/>
                  </a:lnTo>
                  <a:lnTo>
                    <a:pt x="720" y="0"/>
                  </a:lnTo>
                  <a:lnTo>
                    <a:pt x="723" y="0"/>
                  </a:lnTo>
                  <a:lnTo>
                    <a:pt x="726" y="0"/>
                  </a:lnTo>
                  <a:lnTo>
                    <a:pt x="729" y="0"/>
                  </a:lnTo>
                  <a:lnTo>
                    <a:pt x="732" y="0"/>
                  </a:lnTo>
                  <a:lnTo>
                    <a:pt x="735" y="0"/>
                  </a:lnTo>
                  <a:lnTo>
                    <a:pt x="738" y="0"/>
                  </a:lnTo>
                  <a:lnTo>
                    <a:pt x="741" y="0"/>
                  </a:lnTo>
                  <a:lnTo>
                    <a:pt x="744" y="0"/>
                  </a:lnTo>
                  <a:lnTo>
                    <a:pt x="747" y="0"/>
                  </a:lnTo>
                  <a:lnTo>
                    <a:pt x="750" y="0"/>
                  </a:lnTo>
                  <a:lnTo>
                    <a:pt x="753" y="0"/>
                  </a:lnTo>
                  <a:lnTo>
                    <a:pt x="756" y="0"/>
                  </a:lnTo>
                  <a:lnTo>
                    <a:pt x="759" y="0"/>
                  </a:lnTo>
                  <a:lnTo>
                    <a:pt x="762" y="0"/>
                  </a:lnTo>
                  <a:lnTo>
                    <a:pt x="765" y="0"/>
                  </a:lnTo>
                  <a:lnTo>
                    <a:pt x="768" y="0"/>
                  </a:lnTo>
                  <a:lnTo>
                    <a:pt x="771" y="0"/>
                  </a:lnTo>
                  <a:lnTo>
                    <a:pt x="774" y="0"/>
                  </a:lnTo>
                  <a:lnTo>
                    <a:pt x="777" y="0"/>
                  </a:lnTo>
                  <a:lnTo>
                    <a:pt x="780" y="0"/>
                  </a:lnTo>
                  <a:lnTo>
                    <a:pt x="783" y="0"/>
                  </a:lnTo>
                  <a:lnTo>
                    <a:pt x="786" y="0"/>
                  </a:lnTo>
                  <a:lnTo>
                    <a:pt x="789" y="0"/>
                  </a:lnTo>
                  <a:lnTo>
                    <a:pt x="792" y="0"/>
                  </a:lnTo>
                  <a:lnTo>
                    <a:pt x="795" y="0"/>
                  </a:lnTo>
                  <a:lnTo>
                    <a:pt x="798" y="0"/>
                  </a:lnTo>
                  <a:lnTo>
                    <a:pt x="801" y="0"/>
                  </a:lnTo>
                  <a:lnTo>
                    <a:pt x="804" y="0"/>
                  </a:lnTo>
                  <a:lnTo>
                    <a:pt x="807" y="0"/>
                  </a:lnTo>
                  <a:lnTo>
                    <a:pt x="810" y="0"/>
                  </a:lnTo>
                  <a:lnTo>
                    <a:pt x="813" y="0"/>
                  </a:lnTo>
                  <a:lnTo>
                    <a:pt x="816" y="0"/>
                  </a:lnTo>
                  <a:lnTo>
                    <a:pt x="819" y="0"/>
                  </a:lnTo>
                  <a:lnTo>
                    <a:pt x="822" y="0"/>
                  </a:lnTo>
                  <a:lnTo>
                    <a:pt x="825" y="0"/>
                  </a:lnTo>
                  <a:lnTo>
                    <a:pt x="828" y="0"/>
                  </a:lnTo>
                  <a:lnTo>
                    <a:pt x="831" y="0"/>
                  </a:lnTo>
                  <a:lnTo>
                    <a:pt x="834" y="0"/>
                  </a:lnTo>
                  <a:lnTo>
                    <a:pt x="837" y="0"/>
                  </a:lnTo>
                  <a:lnTo>
                    <a:pt x="840" y="0"/>
                  </a:lnTo>
                  <a:lnTo>
                    <a:pt x="843" y="0"/>
                  </a:lnTo>
                  <a:lnTo>
                    <a:pt x="846" y="0"/>
                  </a:lnTo>
                  <a:lnTo>
                    <a:pt x="849" y="0"/>
                  </a:lnTo>
                  <a:lnTo>
                    <a:pt x="852" y="0"/>
                  </a:lnTo>
                  <a:lnTo>
                    <a:pt x="855" y="0"/>
                  </a:lnTo>
                  <a:lnTo>
                    <a:pt x="858" y="0"/>
                  </a:lnTo>
                  <a:lnTo>
                    <a:pt x="861" y="0"/>
                  </a:lnTo>
                  <a:lnTo>
                    <a:pt x="864" y="0"/>
                  </a:lnTo>
                  <a:lnTo>
                    <a:pt x="867" y="0"/>
                  </a:lnTo>
                  <a:lnTo>
                    <a:pt x="870" y="0"/>
                  </a:lnTo>
                  <a:lnTo>
                    <a:pt x="873" y="0"/>
                  </a:lnTo>
                  <a:lnTo>
                    <a:pt x="876" y="0"/>
                  </a:lnTo>
                  <a:lnTo>
                    <a:pt x="879" y="0"/>
                  </a:lnTo>
                  <a:lnTo>
                    <a:pt x="882" y="0"/>
                  </a:lnTo>
                  <a:lnTo>
                    <a:pt x="885" y="0"/>
                  </a:lnTo>
                  <a:lnTo>
                    <a:pt x="888" y="0"/>
                  </a:lnTo>
                  <a:lnTo>
                    <a:pt x="891" y="0"/>
                  </a:lnTo>
                  <a:lnTo>
                    <a:pt x="894" y="0"/>
                  </a:lnTo>
                  <a:lnTo>
                    <a:pt x="897" y="0"/>
                  </a:lnTo>
                  <a:lnTo>
                    <a:pt x="900" y="0"/>
                  </a:lnTo>
                  <a:lnTo>
                    <a:pt x="903" y="0"/>
                  </a:lnTo>
                  <a:lnTo>
                    <a:pt x="906" y="0"/>
                  </a:lnTo>
                  <a:lnTo>
                    <a:pt x="909" y="0"/>
                  </a:lnTo>
                  <a:lnTo>
                    <a:pt x="912" y="0"/>
                  </a:lnTo>
                  <a:lnTo>
                    <a:pt x="915" y="0"/>
                  </a:lnTo>
                  <a:lnTo>
                    <a:pt x="918" y="0"/>
                  </a:lnTo>
                  <a:lnTo>
                    <a:pt x="921" y="0"/>
                  </a:lnTo>
                  <a:lnTo>
                    <a:pt x="924" y="0"/>
                  </a:lnTo>
                  <a:lnTo>
                    <a:pt x="927" y="0"/>
                  </a:lnTo>
                  <a:lnTo>
                    <a:pt x="930" y="0"/>
                  </a:lnTo>
                  <a:lnTo>
                    <a:pt x="933" y="0"/>
                  </a:lnTo>
                  <a:lnTo>
                    <a:pt x="936" y="0"/>
                  </a:lnTo>
                  <a:lnTo>
                    <a:pt x="939" y="0"/>
                  </a:lnTo>
                  <a:lnTo>
                    <a:pt x="942" y="0"/>
                  </a:lnTo>
                  <a:lnTo>
                    <a:pt x="945" y="0"/>
                  </a:lnTo>
                  <a:lnTo>
                    <a:pt x="948" y="0"/>
                  </a:lnTo>
                  <a:lnTo>
                    <a:pt x="951" y="0"/>
                  </a:lnTo>
                  <a:lnTo>
                    <a:pt x="954" y="0"/>
                  </a:lnTo>
                  <a:lnTo>
                    <a:pt x="957" y="0"/>
                  </a:lnTo>
                  <a:lnTo>
                    <a:pt x="960" y="0"/>
                  </a:lnTo>
                  <a:lnTo>
                    <a:pt x="963" y="0"/>
                  </a:lnTo>
                  <a:lnTo>
                    <a:pt x="966" y="0"/>
                  </a:lnTo>
                  <a:lnTo>
                    <a:pt x="969" y="0"/>
                  </a:lnTo>
                  <a:lnTo>
                    <a:pt x="972" y="0"/>
                  </a:lnTo>
                  <a:lnTo>
                    <a:pt x="975" y="0"/>
                  </a:lnTo>
                  <a:lnTo>
                    <a:pt x="978" y="0"/>
                  </a:lnTo>
                  <a:lnTo>
                    <a:pt x="981" y="0"/>
                  </a:lnTo>
                  <a:lnTo>
                    <a:pt x="984" y="0"/>
                  </a:lnTo>
                  <a:lnTo>
                    <a:pt x="987" y="0"/>
                  </a:lnTo>
                  <a:lnTo>
                    <a:pt x="990" y="0"/>
                  </a:lnTo>
                  <a:lnTo>
                    <a:pt x="993" y="0"/>
                  </a:lnTo>
                  <a:lnTo>
                    <a:pt x="996" y="0"/>
                  </a:lnTo>
                  <a:lnTo>
                    <a:pt x="999" y="0"/>
                  </a:lnTo>
                  <a:lnTo>
                    <a:pt x="1002" y="0"/>
                  </a:lnTo>
                  <a:lnTo>
                    <a:pt x="1005" y="0"/>
                  </a:lnTo>
                  <a:lnTo>
                    <a:pt x="1008" y="0"/>
                  </a:lnTo>
                  <a:lnTo>
                    <a:pt x="1011" y="0"/>
                  </a:lnTo>
                  <a:lnTo>
                    <a:pt x="1014" y="0"/>
                  </a:lnTo>
                  <a:lnTo>
                    <a:pt x="1017" y="0"/>
                  </a:lnTo>
                  <a:lnTo>
                    <a:pt x="1020" y="0"/>
                  </a:lnTo>
                  <a:lnTo>
                    <a:pt x="1023" y="0"/>
                  </a:lnTo>
                  <a:lnTo>
                    <a:pt x="1026" y="0"/>
                  </a:lnTo>
                  <a:lnTo>
                    <a:pt x="1029" y="0"/>
                  </a:lnTo>
                  <a:lnTo>
                    <a:pt x="1032" y="0"/>
                  </a:lnTo>
                  <a:lnTo>
                    <a:pt x="1035" y="0"/>
                  </a:lnTo>
                  <a:lnTo>
                    <a:pt x="1038" y="0"/>
                  </a:lnTo>
                  <a:lnTo>
                    <a:pt x="1041" y="0"/>
                  </a:lnTo>
                  <a:lnTo>
                    <a:pt x="1044" y="0"/>
                  </a:lnTo>
                  <a:lnTo>
                    <a:pt x="1047" y="0"/>
                  </a:lnTo>
                  <a:lnTo>
                    <a:pt x="1050" y="0"/>
                  </a:lnTo>
                  <a:lnTo>
                    <a:pt x="1053" y="0"/>
                  </a:lnTo>
                  <a:lnTo>
                    <a:pt x="1056" y="0"/>
                  </a:lnTo>
                  <a:lnTo>
                    <a:pt x="1059" y="0"/>
                  </a:lnTo>
                  <a:lnTo>
                    <a:pt x="1062" y="0"/>
                  </a:lnTo>
                  <a:lnTo>
                    <a:pt x="1065" y="0"/>
                  </a:lnTo>
                  <a:lnTo>
                    <a:pt x="1068" y="0"/>
                  </a:lnTo>
                  <a:lnTo>
                    <a:pt x="1071" y="0"/>
                  </a:lnTo>
                  <a:lnTo>
                    <a:pt x="1074" y="0"/>
                  </a:lnTo>
                  <a:lnTo>
                    <a:pt x="1077" y="0"/>
                  </a:lnTo>
                  <a:lnTo>
                    <a:pt x="1080" y="0"/>
                  </a:lnTo>
                  <a:lnTo>
                    <a:pt x="1083" y="0"/>
                  </a:lnTo>
                  <a:lnTo>
                    <a:pt x="1086" y="0"/>
                  </a:lnTo>
                  <a:lnTo>
                    <a:pt x="1089" y="0"/>
                  </a:lnTo>
                  <a:lnTo>
                    <a:pt x="1092" y="0"/>
                  </a:lnTo>
                  <a:lnTo>
                    <a:pt x="1095" y="0"/>
                  </a:lnTo>
                  <a:lnTo>
                    <a:pt x="1098" y="0"/>
                  </a:lnTo>
                  <a:lnTo>
                    <a:pt x="1101" y="0"/>
                  </a:lnTo>
                  <a:lnTo>
                    <a:pt x="1104" y="0"/>
                  </a:lnTo>
                  <a:lnTo>
                    <a:pt x="1107" y="0"/>
                  </a:lnTo>
                  <a:lnTo>
                    <a:pt x="1110" y="0"/>
                  </a:lnTo>
                  <a:lnTo>
                    <a:pt x="1113" y="0"/>
                  </a:lnTo>
                  <a:lnTo>
                    <a:pt x="1116" y="0"/>
                  </a:lnTo>
                  <a:lnTo>
                    <a:pt x="1119" y="0"/>
                  </a:lnTo>
                  <a:lnTo>
                    <a:pt x="1122" y="0"/>
                  </a:lnTo>
                  <a:lnTo>
                    <a:pt x="1125" y="0"/>
                  </a:lnTo>
                  <a:lnTo>
                    <a:pt x="1128" y="0"/>
                  </a:lnTo>
                  <a:lnTo>
                    <a:pt x="1131" y="0"/>
                  </a:lnTo>
                  <a:lnTo>
                    <a:pt x="1134" y="0"/>
                  </a:lnTo>
                  <a:lnTo>
                    <a:pt x="1137" y="0"/>
                  </a:lnTo>
                  <a:lnTo>
                    <a:pt x="1140" y="0"/>
                  </a:lnTo>
                  <a:lnTo>
                    <a:pt x="1143" y="0"/>
                  </a:lnTo>
                  <a:lnTo>
                    <a:pt x="1146" y="0"/>
                  </a:lnTo>
                  <a:lnTo>
                    <a:pt x="1149" y="0"/>
                  </a:lnTo>
                  <a:lnTo>
                    <a:pt x="1152" y="0"/>
                  </a:lnTo>
                  <a:lnTo>
                    <a:pt x="1155" y="0"/>
                  </a:lnTo>
                  <a:lnTo>
                    <a:pt x="1158" y="0"/>
                  </a:lnTo>
                  <a:lnTo>
                    <a:pt x="1161" y="0"/>
                  </a:lnTo>
                  <a:lnTo>
                    <a:pt x="1164" y="0"/>
                  </a:lnTo>
                  <a:lnTo>
                    <a:pt x="1167" y="0"/>
                  </a:lnTo>
                  <a:lnTo>
                    <a:pt x="1170" y="0"/>
                  </a:lnTo>
                  <a:lnTo>
                    <a:pt x="1173" y="0"/>
                  </a:lnTo>
                  <a:lnTo>
                    <a:pt x="1176" y="0"/>
                  </a:lnTo>
                  <a:lnTo>
                    <a:pt x="1179" y="0"/>
                  </a:lnTo>
                  <a:lnTo>
                    <a:pt x="1182" y="0"/>
                  </a:lnTo>
                  <a:lnTo>
                    <a:pt x="1185" y="0"/>
                  </a:lnTo>
                  <a:lnTo>
                    <a:pt x="1188" y="0"/>
                  </a:lnTo>
                  <a:lnTo>
                    <a:pt x="1191" y="0"/>
                  </a:lnTo>
                  <a:lnTo>
                    <a:pt x="1194" y="0"/>
                  </a:lnTo>
                  <a:lnTo>
                    <a:pt x="1197" y="0"/>
                  </a:lnTo>
                  <a:lnTo>
                    <a:pt x="1200" y="0"/>
                  </a:lnTo>
                  <a:lnTo>
                    <a:pt x="1203" y="0"/>
                  </a:lnTo>
                  <a:lnTo>
                    <a:pt x="1206" y="0"/>
                  </a:lnTo>
                  <a:lnTo>
                    <a:pt x="1209" y="0"/>
                  </a:lnTo>
                  <a:lnTo>
                    <a:pt x="1212" y="0"/>
                  </a:lnTo>
                  <a:lnTo>
                    <a:pt x="1215" y="0"/>
                  </a:lnTo>
                  <a:lnTo>
                    <a:pt x="1218" y="0"/>
                  </a:lnTo>
                  <a:lnTo>
                    <a:pt x="1221" y="0"/>
                  </a:lnTo>
                  <a:lnTo>
                    <a:pt x="1224" y="0"/>
                  </a:lnTo>
                  <a:lnTo>
                    <a:pt x="1227" y="0"/>
                  </a:lnTo>
                  <a:lnTo>
                    <a:pt x="1230" y="0"/>
                  </a:lnTo>
                  <a:lnTo>
                    <a:pt x="1233" y="0"/>
                  </a:lnTo>
                  <a:lnTo>
                    <a:pt x="1236" y="0"/>
                  </a:lnTo>
                  <a:lnTo>
                    <a:pt x="1239" y="0"/>
                  </a:lnTo>
                  <a:lnTo>
                    <a:pt x="1242" y="0"/>
                  </a:lnTo>
                  <a:lnTo>
                    <a:pt x="1245" y="0"/>
                  </a:lnTo>
                  <a:lnTo>
                    <a:pt x="1248" y="0"/>
                  </a:lnTo>
                  <a:lnTo>
                    <a:pt x="1251" y="0"/>
                  </a:lnTo>
                  <a:lnTo>
                    <a:pt x="1254" y="0"/>
                  </a:lnTo>
                  <a:lnTo>
                    <a:pt x="1257" y="0"/>
                  </a:lnTo>
                  <a:lnTo>
                    <a:pt x="1260" y="0"/>
                  </a:lnTo>
                  <a:lnTo>
                    <a:pt x="1263" y="0"/>
                  </a:lnTo>
                  <a:lnTo>
                    <a:pt x="1266" y="0"/>
                  </a:lnTo>
                  <a:lnTo>
                    <a:pt x="1269" y="0"/>
                  </a:lnTo>
                  <a:lnTo>
                    <a:pt x="1272" y="0"/>
                  </a:lnTo>
                  <a:lnTo>
                    <a:pt x="1275" y="0"/>
                  </a:lnTo>
                  <a:lnTo>
                    <a:pt x="1276" y="0"/>
                  </a:lnTo>
                </a:path>
              </a:pathLst>
            </a:custGeom>
            <a:noFill/>
            <a:ln w="4">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5702" name="Freeform 174">
              <a:extLst>
                <a:ext uri="{FF2B5EF4-FFF2-40B4-BE49-F238E27FC236}">
                  <a16:creationId xmlns:a16="http://schemas.microsoft.com/office/drawing/2014/main" id="{33C1104E-D799-4FFB-8F8D-32E80B1B1641}"/>
                </a:ext>
              </a:extLst>
            </p:cNvPr>
            <p:cNvSpPr>
              <a:spLocks/>
            </p:cNvSpPr>
            <p:nvPr/>
          </p:nvSpPr>
          <p:spPr bwMode="auto">
            <a:xfrm>
              <a:off x="2176" y="1945"/>
              <a:ext cx="5348" cy="1"/>
            </a:xfrm>
            <a:custGeom>
              <a:avLst/>
              <a:gdLst>
                <a:gd name="T0" fmla="*/ 2147483646 w 1276"/>
                <a:gd name="T1" fmla="*/ 0 h 1"/>
                <a:gd name="T2" fmla="*/ 2147483646 w 1276"/>
                <a:gd name="T3" fmla="*/ 0 h 1"/>
                <a:gd name="T4" fmla="*/ 2147483646 w 1276"/>
                <a:gd name="T5" fmla="*/ 0 h 1"/>
                <a:gd name="T6" fmla="*/ 2147483646 w 1276"/>
                <a:gd name="T7" fmla="*/ 0 h 1"/>
                <a:gd name="T8" fmla="*/ 2147483646 w 1276"/>
                <a:gd name="T9" fmla="*/ 0 h 1"/>
                <a:gd name="T10" fmla="*/ 2147483646 w 1276"/>
                <a:gd name="T11" fmla="*/ 0 h 1"/>
                <a:gd name="T12" fmla="*/ 2147483646 w 1276"/>
                <a:gd name="T13" fmla="*/ 0 h 1"/>
                <a:gd name="T14" fmla="*/ 2147483646 w 1276"/>
                <a:gd name="T15" fmla="*/ 0 h 1"/>
                <a:gd name="T16" fmla="*/ 2147483646 w 1276"/>
                <a:gd name="T17" fmla="*/ 0 h 1"/>
                <a:gd name="T18" fmla="*/ 2147483646 w 1276"/>
                <a:gd name="T19" fmla="*/ 0 h 1"/>
                <a:gd name="T20" fmla="*/ 2147483646 w 1276"/>
                <a:gd name="T21" fmla="*/ 0 h 1"/>
                <a:gd name="T22" fmla="*/ 2147483646 w 1276"/>
                <a:gd name="T23" fmla="*/ 0 h 1"/>
                <a:gd name="T24" fmla="*/ 2147483646 w 1276"/>
                <a:gd name="T25" fmla="*/ 0 h 1"/>
                <a:gd name="T26" fmla="*/ 2147483646 w 1276"/>
                <a:gd name="T27" fmla="*/ 0 h 1"/>
                <a:gd name="T28" fmla="*/ 2147483646 w 1276"/>
                <a:gd name="T29" fmla="*/ 0 h 1"/>
                <a:gd name="T30" fmla="*/ 2147483646 w 1276"/>
                <a:gd name="T31" fmla="*/ 0 h 1"/>
                <a:gd name="T32" fmla="*/ 2147483646 w 1276"/>
                <a:gd name="T33" fmla="*/ 0 h 1"/>
                <a:gd name="T34" fmla="*/ 2147483646 w 1276"/>
                <a:gd name="T35" fmla="*/ 0 h 1"/>
                <a:gd name="T36" fmla="*/ 2147483646 w 1276"/>
                <a:gd name="T37" fmla="*/ 0 h 1"/>
                <a:gd name="T38" fmla="*/ 2147483646 w 1276"/>
                <a:gd name="T39" fmla="*/ 0 h 1"/>
                <a:gd name="T40" fmla="*/ 2147483646 w 1276"/>
                <a:gd name="T41" fmla="*/ 0 h 1"/>
                <a:gd name="T42" fmla="*/ 2147483646 w 1276"/>
                <a:gd name="T43" fmla="*/ 0 h 1"/>
                <a:gd name="T44" fmla="*/ 2147483646 w 1276"/>
                <a:gd name="T45" fmla="*/ 0 h 1"/>
                <a:gd name="T46" fmla="*/ 2147483646 w 1276"/>
                <a:gd name="T47" fmla="*/ 0 h 1"/>
                <a:gd name="T48" fmla="*/ 2147483646 w 1276"/>
                <a:gd name="T49" fmla="*/ 0 h 1"/>
                <a:gd name="T50" fmla="*/ 2147483646 w 1276"/>
                <a:gd name="T51" fmla="*/ 0 h 1"/>
                <a:gd name="T52" fmla="*/ 2147483646 w 1276"/>
                <a:gd name="T53" fmla="*/ 0 h 1"/>
                <a:gd name="T54" fmla="*/ 2147483646 w 1276"/>
                <a:gd name="T55" fmla="*/ 0 h 1"/>
                <a:gd name="T56" fmla="*/ 2147483646 w 1276"/>
                <a:gd name="T57" fmla="*/ 0 h 1"/>
                <a:gd name="T58" fmla="*/ 2147483646 w 1276"/>
                <a:gd name="T59" fmla="*/ 0 h 1"/>
                <a:gd name="T60" fmla="*/ 2147483646 w 1276"/>
                <a:gd name="T61" fmla="*/ 0 h 1"/>
                <a:gd name="T62" fmla="*/ 2147483646 w 1276"/>
                <a:gd name="T63" fmla="*/ 0 h 1"/>
                <a:gd name="T64" fmla="*/ 2147483646 w 1276"/>
                <a:gd name="T65" fmla="*/ 0 h 1"/>
                <a:gd name="T66" fmla="*/ 2147483646 w 1276"/>
                <a:gd name="T67" fmla="*/ 0 h 1"/>
                <a:gd name="T68" fmla="*/ 2147483646 w 1276"/>
                <a:gd name="T69" fmla="*/ 0 h 1"/>
                <a:gd name="T70" fmla="*/ 2147483646 w 1276"/>
                <a:gd name="T71" fmla="*/ 0 h 1"/>
                <a:gd name="T72" fmla="*/ 2147483646 w 1276"/>
                <a:gd name="T73" fmla="*/ 0 h 1"/>
                <a:gd name="T74" fmla="*/ 2147483646 w 1276"/>
                <a:gd name="T75" fmla="*/ 0 h 1"/>
                <a:gd name="T76" fmla="*/ 2147483646 w 1276"/>
                <a:gd name="T77" fmla="*/ 0 h 1"/>
                <a:gd name="T78" fmla="*/ 2147483646 w 1276"/>
                <a:gd name="T79" fmla="*/ 0 h 1"/>
                <a:gd name="T80" fmla="*/ 2147483646 w 1276"/>
                <a:gd name="T81" fmla="*/ 0 h 1"/>
                <a:gd name="T82" fmla="*/ 2147483646 w 1276"/>
                <a:gd name="T83" fmla="*/ 0 h 1"/>
                <a:gd name="T84" fmla="*/ 2147483646 w 1276"/>
                <a:gd name="T85" fmla="*/ 0 h 1"/>
                <a:gd name="T86" fmla="*/ 2147483646 w 1276"/>
                <a:gd name="T87" fmla="*/ 0 h 1"/>
                <a:gd name="T88" fmla="*/ 2147483646 w 1276"/>
                <a:gd name="T89" fmla="*/ 0 h 1"/>
                <a:gd name="T90" fmla="*/ 2147483646 w 1276"/>
                <a:gd name="T91" fmla="*/ 0 h 1"/>
                <a:gd name="T92" fmla="*/ 2147483646 w 1276"/>
                <a:gd name="T93" fmla="*/ 0 h 1"/>
                <a:gd name="T94" fmla="*/ 2147483646 w 1276"/>
                <a:gd name="T95" fmla="*/ 0 h 1"/>
                <a:gd name="T96" fmla="*/ 2147483646 w 1276"/>
                <a:gd name="T97" fmla="*/ 0 h 1"/>
                <a:gd name="T98" fmla="*/ 2147483646 w 1276"/>
                <a:gd name="T99" fmla="*/ 0 h 1"/>
                <a:gd name="T100" fmla="*/ 2147483646 w 1276"/>
                <a:gd name="T101" fmla="*/ 0 h 1"/>
                <a:gd name="T102" fmla="*/ 2147483646 w 1276"/>
                <a:gd name="T103" fmla="*/ 0 h 1"/>
                <a:gd name="T104" fmla="*/ 2147483646 w 1276"/>
                <a:gd name="T105" fmla="*/ 0 h 1"/>
                <a:gd name="T106" fmla="*/ 2147483646 w 1276"/>
                <a:gd name="T107" fmla="*/ 0 h 1"/>
                <a:gd name="T108" fmla="*/ 2147483646 w 1276"/>
                <a:gd name="T109" fmla="*/ 0 h 1"/>
                <a:gd name="T110" fmla="*/ 2147483646 w 1276"/>
                <a:gd name="T111" fmla="*/ 0 h 1"/>
                <a:gd name="T112" fmla="*/ 2147483646 w 1276"/>
                <a:gd name="T113" fmla="*/ 0 h 1"/>
                <a:gd name="T114" fmla="*/ 2147483646 w 1276"/>
                <a:gd name="T115" fmla="*/ 0 h 1"/>
                <a:gd name="T116" fmla="*/ 2147483646 w 1276"/>
                <a:gd name="T117" fmla="*/ 0 h 1"/>
                <a:gd name="T118" fmla="*/ 2147483646 w 1276"/>
                <a:gd name="T119" fmla="*/ 0 h 1"/>
                <a:gd name="T120" fmla="*/ 2147483646 w 1276"/>
                <a:gd name="T121" fmla="*/ 0 h 1"/>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1276"/>
                <a:gd name="T184" fmla="*/ 0 h 1"/>
                <a:gd name="T185" fmla="*/ 1276 w 1276"/>
                <a:gd name="T186" fmla="*/ 1 h 1"/>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1276" h="1">
                  <a:moveTo>
                    <a:pt x="0" y="0"/>
                  </a:moveTo>
                  <a:lnTo>
                    <a:pt x="3" y="0"/>
                  </a:lnTo>
                  <a:lnTo>
                    <a:pt x="6" y="0"/>
                  </a:lnTo>
                  <a:lnTo>
                    <a:pt x="9" y="0"/>
                  </a:lnTo>
                  <a:lnTo>
                    <a:pt x="12" y="0"/>
                  </a:lnTo>
                  <a:lnTo>
                    <a:pt x="15" y="0"/>
                  </a:lnTo>
                  <a:lnTo>
                    <a:pt x="18" y="0"/>
                  </a:lnTo>
                  <a:lnTo>
                    <a:pt x="21" y="0"/>
                  </a:lnTo>
                  <a:lnTo>
                    <a:pt x="24" y="0"/>
                  </a:lnTo>
                  <a:lnTo>
                    <a:pt x="27" y="0"/>
                  </a:lnTo>
                  <a:lnTo>
                    <a:pt x="30" y="0"/>
                  </a:lnTo>
                  <a:lnTo>
                    <a:pt x="33" y="0"/>
                  </a:lnTo>
                  <a:lnTo>
                    <a:pt x="36" y="0"/>
                  </a:lnTo>
                  <a:lnTo>
                    <a:pt x="39" y="0"/>
                  </a:lnTo>
                  <a:lnTo>
                    <a:pt x="42" y="0"/>
                  </a:lnTo>
                  <a:lnTo>
                    <a:pt x="45" y="0"/>
                  </a:lnTo>
                  <a:lnTo>
                    <a:pt x="48" y="0"/>
                  </a:lnTo>
                  <a:lnTo>
                    <a:pt x="51" y="0"/>
                  </a:lnTo>
                  <a:lnTo>
                    <a:pt x="54" y="0"/>
                  </a:lnTo>
                  <a:lnTo>
                    <a:pt x="57" y="0"/>
                  </a:lnTo>
                  <a:lnTo>
                    <a:pt x="60" y="0"/>
                  </a:lnTo>
                  <a:lnTo>
                    <a:pt x="63" y="0"/>
                  </a:lnTo>
                  <a:lnTo>
                    <a:pt x="66" y="0"/>
                  </a:lnTo>
                  <a:lnTo>
                    <a:pt x="69" y="0"/>
                  </a:lnTo>
                  <a:lnTo>
                    <a:pt x="72" y="0"/>
                  </a:lnTo>
                  <a:lnTo>
                    <a:pt x="75" y="0"/>
                  </a:lnTo>
                  <a:lnTo>
                    <a:pt x="78" y="0"/>
                  </a:lnTo>
                  <a:lnTo>
                    <a:pt x="81" y="0"/>
                  </a:lnTo>
                  <a:lnTo>
                    <a:pt x="84" y="0"/>
                  </a:lnTo>
                  <a:lnTo>
                    <a:pt x="87" y="0"/>
                  </a:lnTo>
                  <a:lnTo>
                    <a:pt x="90" y="0"/>
                  </a:lnTo>
                  <a:lnTo>
                    <a:pt x="93" y="0"/>
                  </a:lnTo>
                  <a:lnTo>
                    <a:pt x="96" y="0"/>
                  </a:lnTo>
                  <a:lnTo>
                    <a:pt x="99" y="0"/>
                  </a:lnTo>
                  <a:lnTo>
                    <a:pt x="102" y="0"/>
                  </a:lnTo>
                  <a:lnTo>
                    <a:pt x="105" y="0"/>
                  </a:lnTo>
                  <a:lnTo>
                    <a:pt x="108" y="0"/>
                  </a:lnTo>
                  <a:lnTo>
                    <a:pt x="111" y="0"/>
                  </a:lnTo>
                  <a:lnTo>
                    <a:pt x="114" y="0"/>
                  </a:lnTo>
                  <a:lnTo>
                    <a:pt x="117" y="0"/>
                  </a:lnTo>
                  <a:lnTo>
                    <a:pt x="120" y="0"/>
                  </a:lnTo>
                  <a:lnTo>
                    <a:pt x="123" y="0"/>
                  </a:lnTo>
                  <a:lnTo>
                    <a:pt x="126" y="0"/>
                  </a:lnTo>
                  <a:lnTo>
                    <a:pt x="129" y="0"/>
                  </a:lnTo>
                  <a:lnTo>
                    <a:pt x="132" y="0"/>
                  </a:lnTo>
                  <a:lnTo>
                    <a:pt x="135" y="0"/>
                  </a:lnTo>
                  <a:lnTo>
                    <a:pt x="138" y="0"/>
                  </a:lnTo>
                  <a:lnTo>
                    <a:pt x="141" y="0"/>
                  </a:lnTo>
                  <a:lnTo>
                    <a:pt x="144" y="0"/>
                  </a:lnTo>
                  <a:lnTo>
                    <a:pt x="147" y="0"/>
                  </a:lnTo>
                  <a:lnTo>
                    <a:pt x="150" y="0"/>
                  </a:lnTo>
                  <a:lnTo>
                    <a:pt x="153" y="0"/>
                  </a:lnTo>
                  <a:lnTo>
                    <a:pt x="156" y="0"/>
                  </a:lnTo>
                  <a:lnTo>
                    <a:pt x="159" y="0"/>
                  </a:lnTo>
                  <a:lnTo>
                    <a:pt x="162" y="0"/>
                  </a:lnTo>
                  <a:lnTo>
                    <a:pt x="165" y="0"/>
                  </a:lnTo>
                  <a:lnTo>
                    <a:pt x="168" y="0"/>
                  </a:lnTo>
                  <a:lnTo>
                    <a:pt x="171" y="0"/>
                  </a:lnTo>
                  <a:lnTo>
                    <a:pt x="174" y="0"/>
                  </a:lnTo>
                  <a:lnTo>
                    <a:pt x="177" y="0"/>
                  </a:lnTo>
                  <a:lnTo>
                    <a:pt x="180" y="0"/>
                  </a:lnTo>
                  <a:lnTo>
                    <a:pt x="183" y="0"/>
                  </a:lnTo>
                  <a:lnTo>
                    <a:pt x="186" y="0"/>
                  </a:lnTo>
                  <a:lnTo>
                    <a:pt x="189" y="0"/>
                  </a:lnTo>
                  <a:lnTo>
                    <a:pt x="192" y="0"/>
                  </a:lnTo>
                  <a:lnTo>
                    <a:pt x="195" y="0"/>
                  </a:lnTo>
                  <a:lnTo>
                    <a:pt x="198" y="0"/>
                  </a:lnTo>
                  <a:lnTo>
                    <a:pt x="201" y="0"/>
                  </a:lnTo>
                  <a:lnTo>
                    <a:pt x="204" y="0"/>
                  </a:lnTo>
                  <a:lnTo>
                    <a:pt x="207" y="0"/>
                  </a:lnTo>
                  <a:lnTo>
                    <a:pt x="210" y="0"/>
                  </a:lnTo>
                  <a:lnTo>
                    <a:pt x="213" y="0"/>
                  </a:lnTo>
                  <a:lnTo>
                    <a:pt x="216" y="0"/>
                  </a:lnTo>
                  <a:lnTo>
                    <a:pt x="219" y="0"/>
                  </a:lnTo>
                  <a:lnTo>
                    <a:pt x="222" y="0"/>
                  </a:lnTo>
                  <a:lnTo>
                    <a:pt x="225" y="0"/>
                  </a:lnTo>
                  <a:lnTo>
                    <a:pt x="228" y="0"/>
                  </a:lnTo>
                  <a:lnTo>
                    <a:pt x="231" y="0"/>
                  </a:lnTo>
                  <a:lnTo>
                    <a:pt x="234" y="0"/>
                  </a:lnTo>
                  <a:lnTo>
                    <a:pt x="237" y="0"/>
                  </a:lnTo>
                  <a:lnTo>
                    <a:pt x="240" y="0"/>
                  </a:lnTo>
                  <a:lnTo>
                    <a:pt x="243" y="0"/>
                  </a:lnTo>
                  <a:lnTo>
                    <a:pt x="246" y="0"/>
                  </a:lnTo>
                  <a:lnTo>
                    <a:pt x="249" y="0"/>
                  </a:lnTo>
                  <a:lnTo>
                    <a:pt x="252" y="0"/>
                  </a:lnTo>
                  <a:lnTo>
                    <a:pt x="255" y="0"/>
                  </a:lnTo>
                  <a:lnTo>
                    <a:pt x="258" y="0"/>
                  </a:lnTo>
                  <a:lnTo>
                    <a:pt x="261" y="0"/>
                  </a:lnTo>
                  <a:lnTo>
                    <a:pt x="264" y="0"/>
                  </a:lnTo>
                  <a:lnTo>
                    <a:pt x="267" y="0"/>
                  </a:lnTo>
                  <a:lnTo>
                    <a:pt x="270" y="0"/>
                  </a:lnTo>
                  <a:lnTo>
                    <a:pt x="273" y="0"/>
                  </a:lnTo>
                  <a:lnTo>
                    <a:pt x="276" y="0"/>
                  </a:lnTo>
                  <a:lnTo>
                    <a:pt x="279" y="0"/>
                  </a:lnTo>
                  <a:lnTo>
                    <a:pt x="282" y="0"/>
                  </a:lnTo>
                  <a:lnTo>
                    <a:pt x="285" y="0"/>
                  </a:lnTo>
                  <a:lnTo>
                    <a:pt x="288" y="0"/>
                  </a:lnTo>
                  <a:lnTo>
                    <a:pt x="291" y="0"/>
                  </a:lnTo>
                  <a:lnTo>
                    <a:pt x="294" y="0"/>
                  </a:lnTo>
                  <a:lnTo>
                    <a:pt x="297" y="0"/>
                  </a:lnTo>
                  <a:lnTo>
                    <a:pt x="300" y="0"/>
                  </a:lnTo>
                  <a:lnTo>
                    <a:pt x="303" y="0"/>
                  </a:lnTo>
                  <a:lnTo>
                    <a:pt x="306" y="0"/>
                  </a:lnTo>
                  <a:lnTo>
                    <a:pt x="309" y="0"/>
                  </a:lnTo>
                  <a:lnTo>
                    <a:pt x="312" y="0"/>
                  </a:lnTo>
                  <a:lnTo>
                    <a:pt x="315" y="0"/>
                  </a:lnTo>
                  <a:lnTo>
                    <a:pt x="318" y="0"/>
                  </a:lnTo>
                  <a:lnTo>
                    <a:pt x="321" y="0"/>
                  </a:lnTo>
                  <a:lnTo>
                    <a:pt x="324" y="0"/>
                  </a:lnTo>
                  <a:lnTo>
                    <a:pt x="327" y="0"/>
                  </a:lnTo>
                  <a:lnTo>
                    <a:pt x="330" y="0"/>
                  </a:lnTo>
                  <a:lnTo>
                    <a:pt x="333" y="0"/>
                  </a:lnTo>
                  <a:lnTo>
                    <a:pt x="336" y="0"/>
                  </a:lnTo>
                  <a:lnTo>
                    <a:pt x="339" y="0"/>
                  </a:lnTo>
                  <a:lnTo>
                    <a:pt x="342" y="0"/>
                  </a:lnTo>
                  <a:lnTo>
                    <a:pt x="345" y="0"/>
                  </a:lnTo>
                  <a:lnTo>
                    <a:pt x="348" y="0"/>
                  </a:lnTo>
                  <a:lnTo>
                    <a:pt x="351" y="0"/>
                  </a:lnTo>
                  <a:lnTo>
                    <a:pt x="354" y="0"/>
                  </a:lnTo>
                  <a:lnTo>
                    <a:pt x="357" y="0"/>
                  </a:lnTo>
                  <a:lnTo>
                    <a:pt x="360" y="0"/>
                  </a:lnTo>
                  <a:lnTo>
                    <a:pt x="363" y="0"/>
                  </a:lnTo>
                  <a:lnTo>
                    <a:pt x="366" y="0"/>
                  </a:lnTo>
                  <a:lnTo>
                    <a:pt x="369" y="0"/>
                  </a:lnTo>
                  <a:lnTo>
                    <a:pt x="372" y="0"/>
                  </a:lnTo>
                  <a:lnTo>
                    <a:pt x="375" y="0"/>
                  </a:lnTo>
                  <a:lnTo>
                    <a:pt x="378" y="0"/>
                  </a:lnTo>
                  <a:lnTo>
                    <a:pt x="381" y="0"/>
                  </a:lnTo>
                  <a:lnTo>
                    <a:pt x="384" y="0"/>
                  </a:lnTo>
                  <a:lnTo>
                    <a:pt x="387" y="0"/>
                  </a:lnTo>
                  <a:lnTo>
                    <a:pt x="390" y="0"/>
                  </a:lnTo>
                  <a:lnTo>
                    <a:pt x="393" y="0"/>
                  </a:lnTo>
                  <a:lnTo>
                    <a:pt x="396" y="0"/>
                  </a:lnTo>
                  <a:lnTo>
                    <a:pt x="399" y="0"/>
                  </a:lnTo>
                  <a:lnTo>
                    <a:pt x="402" y="0"/>
                  </a:lnTo>
                  <a:lnTo>
                    <a:pt x="405" y="0"/>
                  </a:lnTo>
                  <a:lnTo>
                    <a:pt x="408" y="0"/>
                  </a:lnTo>
                  <a:lnTo>
                    <a:pt x="411" y="0"/>
                  </a:lnTo>
                  <a:lnTo>
                    <a:pt x="414" y="0"/>
                  </a:lnTo>
                  <a:lnTo>
                    <a:pt x="417" y="0"/>
                  </a:lnTo>
                  <a:lnTo>
                    <a:pt x="420" y="0"/>
                  </a:lnTo>
                  <a:lnTo>
                    <a:pt x="423" y="0"/>
                  </a:lnTo>
                  <a:lnTo>
                    <a:pt x="426" y="0"/>
                  </a:lnTo>
                  <a:lnTo>
                    <a:pt x="429" y="0"/>
                  </a:lnTo>
                  <a:lnTo>
                    <a:pt x="432" y="0"/>
                  </a:lnTo>
                  <a:lnTo>
                    <a:pt x="435" y="0"/>
                  </a:lnTo>
                  <a:lnTo>
                    <a:pt x="438" y="0"/>
                  </a:lnTo>
                  <a:lnTo>
                    <a:pt x="441" y="0"/>
                  </a:lnTo>
                  <a:lnTo>
                    <a:pt x="444" y="0"/>
                  </a:lnTo>
                  <a:lnTo>
                    <a:pt x="447" y="0"/>
                  </a:lnTo>
                  <a:lnTo>
                    <a:pt x="450" y="0"/>
                  </a:lnTo>
                  <a:lnTo>
                    <a:pt x="453" y="0"/>
                  </a:lnTo>
                  <a:lnTo>
                    <a:pt x="456" y="0"/>
                  </a:lnTo>
                  <a:lnTo>
                    <a:pt x="459" y="0"/>
                  </a:lnTo>
                  <a:lnTo>
                    <a:pt x="462" y="0"/>
                  </a:lnTo>
                  <a:lnTo>
                    <a:pt x="465" y="0"/>
                  </a:lnTo>
                  <a:lnTo>
                    <a:pt x="468" y="0"/>
                  </a:lnTo>
                  <a:lnTo>
                    <a:pt x="471" y="0"/>
                  </a:lnTo>
                  <a:lnTo>
                    <a:pt x="474" y="0"/>
                  </a:lnTo>
                  <a:lnTo>
                    <a:pt x="477" y="0"/>
                  </a:lnTo>
                  <a:lnTo>
                    <a:pt x="480" y="0"/>
                  </a:lnTo>
                  <a:lnTo>
                    <a:pt x="483" y="0"/>
                  </a:lnTo>
                  <a:lnTo>
                    <a:pt x="486" y="0"/>
                  </a:lnTo>
                  <a:lnTo>
                    <a:pt x="489" y="0"/>
                  </a:lnTo>
                  <a:lnTo>
                    <a:pt x="492" y="0"/>
                  </a:lnTo>
                  <a:lnTo>
                    <a:pt x="495" y="0"/>
                  </a:lnTo>
                  <a:lnTo>
                    <a:pt x="498" y="0"/>
                  </a:lnTo>
                  <a:lnTo>
                    <a:pt x="501" y="0"/>
                  </a:lnTo>
                  <a:lnTo>
                    <a:pt x="504" y="0"/>
                  </a:lnTo>
                  <a:lnTo>
                    <a:pt x="507" y="0"/>
                  </a:lnTo>
                  <a:lnTo>
                    <a:pt x="510" y="0"/>
                  </a:lnTo>
                  <a:lnTo>
                    <a:pt x="513" y="0"/>
                  </a:lnTo>
                  <a:lnTo>
                    <a:pt x="516" y="0"/>
                  </a:lnTo>
                  <a:lnTo>
                    <a:pt x="519" y="0"/>
                  </a:lnTo>
                  <a:lnTo>
                    <a:pt x="522" y="0"/>
                  </a:lnTo>
                  <a:lnTo>
                    <a:pt x="525" y="0"/>
                  </a:lnTo>
                  <a:lnTo>
                    <a:pt x="528" y="0"/>
                  </a:lnTo>
                  <a:lnTo>
                    <a:pt x="531" y="0"/>
                  </a:lnTo>
                  <a:lnTo>
                    <a:pt x="534" y="0"/>
                  </a:lnTo>
                  <a:lnTo>
                    <a:pt x="537" y="0"/>
                  </a:lnTo>
                  <a:lnTo>
                    <a:pt x="540" y="0"/>
                  </a:lnTo>
                  <a:lnTo>
                    <a:pt x="543" y="0"/>
                  </a:lnTo>
                  <a:lnTo>
                    <a:pt x="546" y="0"/>
                  </a:lnTo>
                  <a:lnTo>
                    <a:pt x="549" y="0"/>
                  </a:lnTo>
                  <a:lnTo>
                    <a:pt x="552" y="0"/>
                  </a:lnTo>
                  <a:lnTo>
                    <a:pt x="555" y="0"/>
                  </a:lnTo>
                  <a:lnTo>
                    <a:pt x="558" y="0"/>
                  </a:lnTo>
                  <a:lnTo>
                    <a:pt x="561" y="0"/>
                  </a:lnTo>
                  <a:lnTo>
                    <a:pt x="564" y="0"/>
                  </a:lnTo>
                  <a:lnTo>
                    <a:pt x="567" y="0"/>
                  </a:lnTo>
                  <a:lnTo>
                    <a:pt x="570" y="0"/>
                  </a:lnTo>
                  <a:lnTo>
                    <a:pt x="573" y="0"/>
                  </a:lnTo>
                  <a:lnTo>
                    <a:pt x="576" y="0"/>
                  </a:lnTo>
                  <a:lnTo>
                    <a:pt x="579" y="0"/>
                  </a:lnTo>
                  <a:lnTo>
                    <a:pt x="582" y="0"/>
                  </a:lnTo>
                  <a:lnTo>
                    <a:pt x="585" y="0"/>
                  </a:lnTo>
                  <a:lnTo>
                    <a:pt x="588" y="0"/>
                  </a:lnTo>
                  <a:lnTo>
                    <a:pt x="591" y="0"/>
                  </a:lnTo>
                  <a:lnTo>
                    <a:pt x="594" y="0"/>
                  </a:lnTo>
                  <a:lnTo>
                    <a:pt x="597" y="0"/>
                  </a:lnTo>
                  <a:lnTo>
                    <a:pt x="600" y="0"/>
                  </a:lnTo>
                  <a:lnTo>
                    <a:pt x="603" y="0"/>
                  </a:lnTo>
                  <a:lnTo>
                    <a:pt x="606" y="0"/>
                  </a:lnTo>
                  <a:lnTo>
                    <a:pt x="609" y="0"/>
                  </a:lnTo>
                  <a:lnTo>
                    <a:pt x="612" y="0"/>
                  </a:lnTo>
                  <a:lnTo>
                    <a:pt x="615" y="0"/>
                  </a:lnTo>
                  <a:lnTo>
                    <a:pt x="618" y="0"/>
                  </a:lnTo>
                  <a:lnTo>
                    <a:pt x="621" y="0"/>
                  </a:lnTo>
                  <a:lnTo>
                    <a:pt x="624" y="0"/>
                  </a:lnTo>
                  <a:lnTo>
                    <a:pt x="627" y="0"/>
                  </a:lnTo>
                  <a:lnTo>
                    <a:pt x="630" y="0"/>
                  </a:lnTo>
                  <a:lnTo>
                    <a:pt x="633" y="0"/>
                  </a:lnTo>
                  <a:lnTo>
                    <a:pt x="636" y="0"/>
                  </a:lnTo>
                  <a:lnTo>
                    <a:pt x="639" y="0"/>
                  </a:lnTo>
                  <a:lnTo>
                    <a:pt x="642" y="0"/>
                  </a:lnTo>
                  <a:lnTo>
                    <a:pt x="645" y="0"/>
                  </a:lnTo>
                  <a:lnTo>
                    <a:pt x="648" y="0"/>
                  </a:lnTo>
                  <a:lnTo>
                    <a:pt x="651" y="0"/>
                  </a:lnTo>
                  <a:lnTo>
                    <a:pt x="654" y="0"/>
                  </a:lnTo>
                  <a:lnTo>
                    <a:pt x="657" y="0"/>
                  </a:lnTo>
                  <a:lnTo>
                    <a:pt x="660" y="0"/>
                  </a:lnTo>
                  <a:lnTo>
                    <a:pt x="663" y="0"/>
                  </a:lnTo>
                  <a:lnTo>
                    <a:pt x="666" y="0"/>
                  </a:lnTo>
                  <a:lnTo>
                    <a:pt x="669" y="0"/>
                  </a:lnTo>
                  <a:lnTo>
                    <a:pt x="672" y="0"/>
                  </a:lnTo>
                  <a:lnTo>
                    <a:pt x="675" y="0"/>
                  </a:lnTo>
                  <a:lnTo>
                    <a:pt x="678" y="0"/>
                  </a:lnTo>
                  <a:lnTo>
                    <a:pt x="681" y="0"/>
                  </a:lnTo>
                  <a:lnTo>
                    <a:pt x="684" y="0"/>
                  </a:lnTo>
                  <a:lnTo>
                    <a:pt x="687" y="0"/>
                  </a:lnTo>
                  <a:lnTo>
                    <a:pt x="690" y="0"/>
                  </a:lnTo>
                  <a:lnTo>
                    <a:pt x="693" y="0"/>
                  </a:lnTo>
                  <a:lnTo>
                    <a:pt x="696" y="0"/>
                  </a:lnTo>
                  <a:lnTo>
                    <a:pt x="699" y="0"/>
                  </a:lnTo>
                  <a:lnTo>
                    <a:pt x="702" y="0"/>
                  </a:lnTo>
                  <a:lnTo>
                    <a:pt x="705" y="0"/>
                  </a:lnTo>
                  <a:lnTo>
                    <a:pt x="708" y="0"/>
                  </a:lnTo>
                  <a:lnTo>
                    <a:pt x="711" y="0"/>
                  </a:lnTo>
                  <a:lnTo>
                    <a:pt x="714" y="0"/>
                  </a:lnTo>
                  <a:lnTo>
                    <a:pt x="717" y="0"/>
                  </a:lnTo>
                  <a:lnTo>
                    <a:pt x="720" y="0"/>
                  </a:lnTo>
                  <a:lnTo>
                    <a:pt x="723" y="0"/>
                  </a:lnTo>
                  <a:lnTo>
                    <a:pt x="726" y="0"/>
                  </a:lnTo>
                  <a:lnTo>
                    <a:pt x="729" y="0"/>
                  </a:lnTo>
                  <a:lnTo>
                    <a:pt x="732" y="0"/>
                  </a:lnTo>
                  <a:lnTo>
                    <a:pt x="735" y="0"/>
                  </a:lnTo>
                  <a:lnTo>
                    <a:pt x="738" y="0"/>
                  </a:lnTo>
                  <a:lnTo>
                    <a:pt x="741" y="0"/>
                  </a:lnTo>
                  <a:lnTo>
                    <a:pt x="744" y="0"/>
                  </a:lnTo>
                  <a:lnTo>
                    <a:pt x="747" y="0"/>
                  </a:lnTo>
                  <a:lnTo>
                    <a:pt x="750" y="0"/>
                  </a:lnTo>
                  <a:lnTo>
                    <a:pt x="753" y="0"/>
                  </a:lnTo>
                  <a:lnTo>
                    <a:pt x="756" y="0"/>
                  </a:lnTo>
                  <a:lnTo>
                    <a:pt x="759" y="0"/>
                  </a:lnTo>
                  <a:lnTo>
                    <a:pt x="762" y="0"/>
                  </a:lnTo>
                  <a:lnTo>
                    <a:pt x="765" y="0"/>
                  </a:lnTo>
                  <a:lnTo>
                    <a:pt x="768" y="0"/>
                  </a:lnTo>
                  <a:lnTo>
                    <a:pt x="771" y="0"/>
                  </a:lnTo>
                  <a:lnTo>
                    <a:pt x="774" y="0"/>
                  </a:lnTo>
                  <a:lnTo>
                    <a:pt x="777" y="0"/>
                  </a:lnTo>
                  <a:lnTo>
                    <a:pt x="780" y="0"/>
                  </a:lnTo>
                  <a:lnTo>
                    <a:pt x="783" y="0"/>
                  </a:lnTo>
                  <a:lnTo>
                    <a:pt x="786" y="0"/>
                  </a:lnTo>
                  <a:lnTo>
                    <a:pt x="789" y="0"/>
                  </a:lnTo>
                  <a:lnTo>
                    <a:pt x="792" y="0"/>
                  </a:lnTo>
                  <a:lnTo>
                    <a:pt x="795" y="0"/>
                  </a:lnTo>
                  <a:lnTo>
                    <a:pt x="798" y="0"/>
                  </a:lnTo>
                  <a:lnTo>
                    <a:pt x="801" y="0"/>
                  </a:lnTo>
                  <a:lnTo>
                    <a:pt x="804" y="0"/>
                  </a:lnTo>
                  <a:lnTo>
                    <a:pt x="807" y="0"/>
                  </a:lnTo>
                  <a:lnTo>
                    <a:pt x="810" y="0"/>
                  </a:lnTo>
                  <a:lnTo>
                    <a:pt x="813" y="0"/>
                  </a:lnTo>
                  <a:lnTo>
                    <a:pt x="816" y="0"/>
                  </a:lnTo>
                  <a:lnTo>
                    <a:pt x="819" y="0"/>
                  </a:lnTo>
                  <a:lnTo>
                    <a:pt x="822" y="0"/>
                  </a:lnTo>
                  <a:lnTo>
                    <a:pt x="825" y="0"/>
                  </a:lnTo>
                  <a:lnTo>
                    <a:pt x="828" y="0"/>
                  </a:lnTo>
                  <a:lnTo>
                    <a:pt x="831" y="0"/>
                  </a:lnTo>
                  <a:lnTo>
                    <a:pt x="834" y="0"/>
                  </a:lnTo>
                  <a:lnTo>
                    <a:pt x="837" y="0"/>
                  </a:lnTo>
                  <a:lnTo>
                    <a:pt x="840" y="0"/>
                  </a:lnTo>
                  <a:lnTo>
                    <a:pt x="843" y="0"/>
                  </a:lnTo>
                  <a:lnTo>
                    <a:pt x="846" y="0"/>
                  </a:lnTo>
                  <a:lnTo>
                    <a:pt x="849" y="0"/>
                  </a:lnTo>
                  <a:lnTo>
                    <a:pt x="852" y="0"/>
                  </a:lnTo>
                  <a:lnTo>
                    <a:pt x="855" y="0"/>
                  </a:lnTo>
                  <a:lnTo>
                    <a:pt x="858" y="0"/>
                  </a:lnTo>
                  <a:lnTo>
                    <a:pt x="861" y="0"/>
                  </a:lnTo>
                  <a:lnTo>
                    <a:pt x="864" y="0"/>
                  </a:lnTo>
                  <a:lnTo>
                    <a:pt x="867" y="0"/>
                  </a:lnTo>
                  <a:lnTo>
                    <a:pt x="870" y="0"/>
                  </a:lnTo>
                  <a:lnTo>
                    <a:pt x="873" y="0"/>
                  </a:lnTo>
                  <a:lnTo>
                    <a:pt x="876" y="0"/>
                  </a:lnTo>
                  <a:lnTo>
                    <a:pt x="879" y="0"/>
                  </a:lnTo>
                  <a:lnTo>
                    <a:pt x="882" y="0"/>
                  </a:lnTo>
                  <a:lnTo>
                    <a:pt x="885" y="0"/>
                  </a:lnTo>
                  <a:lnTo>
                    <a:pt x="888" y="0"/>
                  </a:lnTo>
                  <a:lnTo>
                    <a:pt x="891" y="0"/>
                  </a:lnTo>
                  <a:lnTo>
                    <a:pt x="894" y="0"/>
                  </a:lnTo>
                  <a:lnTo>
                    <a:pt x="897" y="0"/>
                  </a:lnTo>
                  <a:lnTo>
                    <a:pt x="900" y="0"/>
                  </a:lnTo>
                  <a:lnTo>
                    <a:pt x="903" y="0"/>
                  </a:lnTo>
                  <a:lnTo>
                    <a:pt x="906" y="0"/>
                  </a:lnTo>
                  <a:lnTo>
                    <a:pt x="909" y="0"/>
                  </a:lnTo>
                  <a:lnTo>
                    <a:pt x="912" y="0"/>
                  </a:lnTo>
                  <a:lnTo>
                    <a:pt x="915" y="0"/>
                  </a:lnTo>
                  <a:lnTo>
                    <a:pt x="918" y="0"/>
                  </a:lnTo>
                  <a:lnTo>
                    <a:pt x="921" y="0"/>
                  </a:lnTo>
                  <a:lnTo>
                    <a:pt x="924" y="0"/>
                  </a:lnTo>
                  <a:lnTo>
                    <a:pt x="927" y="0"/>
                  </a:lnTo>
                  <a:lnTo>
                    <a:pt x="930" y="0"/>
                  </a:lnTo>
                  <a:lnTo>
                    <a:pt x="933" y="0"/>
                  </a:lnTo>
                  <a:lnTo>
                    <a:pt x="936" y="0"/>
                  </a:lnTo>
                  <a:lnTo>
                    <a:pt x="939" y="0"/>
                  </a:lnTo>
                  <a:lnTo>
                    <a:pt x="942" y="0"/>
                  </a:lnTo>
                  <a:lnTo>
                    <a:pt x="945" y="0"/>
                  </a:lnTo>
                  <a:lnTo>
                    <a:pt x="948" y="0"/>
                  </a:lnTo>
                  <a:lnTo>
                    <a:pt x="951" y="0"/>
                  </a:lnTo>
                  <a:lnTo>
                    <a:pt x="954" y="0"/>
                  </a:lnTo>
                  <a:lnTo>
                    <a:pt x="957" y="0"/>
                  </a:lnTo>
                  <a:lnTo>
                    <a:pt x="960" y="0"/>
                  </a:lnTo>
                  <a:lnTo>
                    <a:pt x="963" y="0"/>
                  </a:lnTo>
                  <a:lnTo>
                    <a:pt x="966" y="0"/>
                  </a:lnTo>
                  <a:lnTo>
                    <a:pt x="969" y="0"/>
                  </a:lnTo>
                  <a:lnTo>
                    <a:pt x="972" y="0"/>
                  </a:lnTo>
                  <a:lnTo>
                    <a:pt x="975" y="0"/>
                  </a:lnTo>
                  <a:lnTo>
                    <a:pt x="978" y="0"/>
                  </a:lnTo>
                  <a:lnTo>
                    <a:pt x="981" y="0"/>
                  </a:lnTo>
                  <a:lnTo>
                    <a:pt x="984" y="0"/>
                  </a:lnTo>
                  <a:lnTo>
                    <a:pt x="987" y="0"/>
                  </a:lnTo>
                  <a:lnTo>
                    <a:pt x="990" y="0"/>
                  </a:lnTo>
                  <a:lnTo>
                    <a:pt x="993" y="0"/>
                  </a:lnTo>
                  <a:lnTo>
                    <a:pt x="996" y="0"/>
                  </a:lnTo>
                  <a:lnTo>
                    <a:pt x="999" y="0"/>
                  </a:lnTo>
                  <a:lnTo>
                    <a:pt x="1002" y="0"/>
                  </a:lnTo>
                  <a:lnTo>
                    <a:pt x="1005" y="0"/>
                  </a:lnTo>
                  <a:lnTo>
                    <a:pt x="1008" y="0"/>
                  </a:lnTo>
                  <a:lnTo>
                    <a:pt x="1011" y="0"/>
                  </a:lnTo>
                  <a:lnTo>
                    <a:pt x="1014" y="0"/>
                  </a:lnTo>
                  <a:lnTo>
                    <a:pt x="1017" y="0"/>
                  </a:lnTo>
                  <a:lnTo>
                    <a:pt x="1020" y="0"/>
                  </a:lnTo>
                  <a:lnTo>
                    <a:pt x="1023" y="0"/>
                  </a:lnTo>
                  <a:lnTo>
                    <a:pt x="1026" y="0"/>
                  </a:lnTo>
                  <a:lnTo>
                    <a:pt x="1029" y="0"/>
                  </a:lnTo>
                  <a:lnTo>
                    <a:pt x="1032" y="0"/>
                  </a:lnTo>
                  <a:lnTo>
                    <a:pt x="1035" y="0"/>
                  </a:lnTo>
                  <a:lnTo>
                    <a:pt x="1038" y="0"/>
                  </a:lnTo>
                  <a:lnTo>
                    <a:pt x="1041" y="0"/>
                  </a:lnTo>
                  <a:lnTo>
                    <a:pt x="1044" y="0"/>
                  </a:lnTo>
                  <a:lnTo>
                    <a:pt x="1047" y="0"/>
                  </a:lnTo>
                  <a:lnTo>
                    <a:pt x="1050" y="0"/>
                  </a:lnTo>
                  <a:lnTo>
                    <a:pt x="1053" y="0"/>
                  </a:lnTo>
                  <a:lnTo>
                    <a:pt x="1056" y="0"/>
                  </a:lnTo>
                  <a:lnTo>
                    <a:pt x="1059" y="0"/>
                  </a:lnTo>
                  <a:lnTo>
                    <a:pt x="1062" y="0"/>
                  </a:lnTo>
                  <a:lnTo>
                    <a:pt x="1065" y="0"/>
                  </a:lnTo>
                  <a:lnTo>
                    <a:pt x="1068" y="0"/>
                  </a:lnTo>
                  <a:lnTo>
                    <a:pt x="1071" y="0"/>
                  </a:lnTo>
                  <a:lnTo>
                    <a:pt x="1074" y="0"/>
                  </a:lnTo>
                  <a:lnTo>
                    <a:pt x="1077" y="0"/>
                  </a:lnTo>
                  <a:lnTo>
                    <a:pt x="1080" y="0"/>
                  </a:lnTo>
                  <a:lnTo>
                    <a:pt x="1083" y="0"/>
                  </a:lnTo>
                  <a:lnTo>
                    <a:pt x="1086" y="0"/>
                  </a:lnTo>
                  <a:lnTo>
                    <a:pt x="1089" y="0"/>
                  </a:lnTo>
                  <a:lnTo>
                    <a:pt x="1092" y="0"/>
                  </a:lnTo>
                  <a:lnTo>
                    <a:pt x="1095" y="0"/>
                  </a:lnTo>
                  <a:lnTo>
                    <a:pt x="1098" y="0"/>
                  </a:lnTo>
                  <a:lnTo>
                    <a:pt x="1101" y="0"/>
                  </a:lnTo>
                  <a:lnTo>
                    <a:pt x="1104" y="0"/>
                  </a:lnTo>
                  <a:lnTo>
                    <a:pt x="1107" y="0"/>
                  </a:lnTo>
                  <a:lnTo>
                    <a:pt x="1110" y="0"/>
                  </a:lnTo>
                  <a:lnTo>
                    <a:pt x="1113" y="0"/>
                  </a:lnTo>
                  <a:lnTo>
                    <a:pt x="1116" y="0"/>
                  </a:lnTo>
                  <a:lnTo>
                    <a:pt x="1119" y="0"/>
                  </a:lnTo>
                  <a:lnTo>
                    <a:pt x="1122" y="0"/>
                  </a:lnTo>
                  <a:lnTo>
                    <a:pt x="1125" y="0"/>
                  </a:lnTo>
                  <a:lnTo>
                    <a:pt x="1128" y="0"/>
                  </a:lnTo>
                  <a:lnTo>
                    <a:pt x="1131" y="0"/>
                  </a:lnTo>
                  <a:lnTo>
                    <a:pt x="1134" y="0"/>
                  </a:lnTo>
                  <a:lnTo>
                    <a:pt x="1137" y="0"/>
                  </a:lnTo>
                  <a:lnTo>
                    <a:pt x="1140" y="0"/>
                  </a:lnTo>
                  <a:lnTo>
                    <a:pt x="1143" y="0"/>
                  </a:lnTo>
                  <a:lnTo>
                    <a:pt x="1146" y="0"/>
                  </a:lnTo>
                  <a:lnTo>
                    <a:pt x="1149" y="0"/>
                  </a:lnTo>
                  <a:lnTo>
                    <a:pt x="1152" y="0"/>
                  </a:lnTo>
                  <a:lnTo>
                    <a:pt x="1155" y="0"/>
                  </a:lnTo>
                  <a:lnTo>
                    <a:pt x="1158" y="0"/>
                  </a:lnTo>
                  <a:lnTo>
                    <a:pt x="1161" y="0"/>
                  </a:lnTo>
                  <a:lnTo>
                    <a:pt x="1164" y="0"/>
                  </a:lnTo>
                  <a:lnTo>
                    <a:pt x="1167" y="0"/>
                  </a:lnTo>
                  <a:lnTo>
                    <a:pt x="1170" y="0"/>
                  </a:lnTo>
                  <a:lnTo>
                    <a:pt x="1173" y="0"/>
                  </a:lnTo>
                  <a:lnTo>
                    <a:pt x="1176" y="0"/>
                  </a:lnTo>
                  <a:lnTo>
                    <a:pt x="1179" y="0"/>
                  </a:lnTo>
                  <a:lnTo>
                    <a:pt x="1182" y="0"/>
                  </a:lnTo>
                  <a:lnTo>
                    <a:pt x="1185" y="0"/>
                  </a:lnTo>
                  <a:lnTo>
                    <a:pt x="1188" y="0"/>
                  </a:lnTo>
                  <a:lnTo>
                    <a:pt x="1191" y="0"/>
                  </a:lnTo>
                  <a:lnTo>
                    <a:pt x="1194" y="0"/>
                  </a:lnTo>
                  <a:lnTo>
                    <a:pt x="1197" y="0"/>
                  </a:lnTo>
                  <a:lnTo>
                    <a:pt x="1200" y="0"/>
                  </a:lnTo>
                  <a:lnTo>
                    <a:pt x="1203" y="0"/>
                  </a:lnTo>
                  <a:lnTo>
                    <a:pt x="1206" y="0"/>
                  </a:lnTo>
                  <a:lnTo>
                    <a:pt x="1209" y="0"/>
                  </a:lnTo>
                  <a:lnTo>
                    <a:pt x="1212" y="0"/>
                  </a:lnTo>
                  <a:lnTo>
                    <a:pt x="1215" y="0"/>
                  </a:lnTo>
                  <a:lnTo>
                    <a:pt x="1218" y="0"/>
                  </a:lnTo>
                  <a:lnTo>
                    <a:pt x="1221" y="0"/>
                  </a:lnTo>
                  <a:lnTo>
                    <a:pt x="1224" y="0"/>
                  </a:lnTo>
                  <a:lnTo>
                    <a:pt x="1227" y="0"/>
                  </a:lnTo>
                  <a:lnTo>
                    <a:pt x="1230" y="0"/>
                  </a:lnTo>
                  <a:lnTo>
                    <a:pt x="1233" y="0"/>
                  </a:lnTo>
                  <a:lnTo>
                    <a:pt x="1236" y="0"/>
                  </a:lnTo>
                  <a:lnTo>
                    <a:pt x="1239" y="0"/>
                  </a:lnTo>
                  <a:lnTo>
                    <a:pt x="1242" y="0"/>
                  </a:lnTo>
                  <a:lnTo>
                    <a:pt x="1245" y="0"/>
                  </a:lnTo>
                  <a:lnTo>
                    <a:pt x="1248" y="0"/>
                  </a:lnTo>
                  <a:lnTo>
                    <a:pt x="1251" y="0"/>
                  </a:lnTo>
                  <a:lnTo>
                    <a:pt x="1254" y="0"/>
                  </a:lnTo>
                  <a:lnTo>
                    <a:pt x="1257" y="0"/>
                  </a:lnTo>
                  <a:lnTo>
                    <a:pt x="1260" y="0"/>
                  </a:lnTo>
                  <a:lnTo>
                    <a:pt x="1263" y="0"/>
                  </a:lnTo>
                  <a:lnTo>
                    <a:pt x="1266" y="0"/>
                  </a:lnTo>
                  <a:lnTo>
                    <a:pt x="1269" y="0"/>
                  </a:lnTo>
                  <a:lnTo>
                    <a:pt x="1272" y="0"/>
                  </a:lnTo>
                  <a:lnTo>
                    <a:pt x="1275" y="0"/>
                  </a:lnTo>
                  <a:lnTo>
                    <a:pt x="1276" y="0"/>
                  </a:lnTo>
                </a:path>
              </a:pathLst>
            </a:custGeom>
            <a:noFill/>
            <a:ln w="4">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5703" name="Rectangle 175">
              <a:extLst>
                <a:ext uri="{FF2B5EF4-FFF2-40B4-BE49-F238E27FC236}">
                  <a16:creationId xmlns:a16="http://schemas.microsoft.com/office/drawing/2014/main" id="{A0E5419F-D4E8-4A0A-A632-A007C2AA64D5}"/>
                </a:ext>
              </a:extLst>
            </p:cNvPr>
            <p:cNvSpPr>
              <a:spLocks noChangeArrowheads="1"/>
            </p:cNvSpPr>
            <p:nvPr/>
          </p:nvSpPr>
          <p:spPr bwMode="auto">
            <a:xfrm>
              <a:off x="2172" y="1878"/>
              <a:ext cx="5356" cy="1959"/>
            </a:xfrm>
            <a:prstGeom prst="rect">
              <a:avLst/>
            </a:prstGeom>
            <a:noFill/>
            <a:ln w="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endParaRPr lang="en-CA" altLang="en-US" sz="1800">
                <a:latin typeface="Arial" panose="020B0604020202020204" pitchFamily="34" charset="0"/>
              </a:endParaRPr>
            </a:p>
          </p:txBody>
        </p:sp>
      </p:grpSp>
      <p:grpSp>
        <p:nvGrpSpPr>
          <p:cNvPr id="4" name="Group 86">
            <a:extLst>
              <a:ext uri="{FF2B5EF4-FFF2-40B4-BE49-F238E27FC236}">
                <a16:creationId xmlns:a16="http://schemas.microsoft.com/office/drawing/2014/main" id="{31247463-83F0-4B0C-BE48-91523544D6B3}"/>
              </a:ext>
            </a:extLst>
          </p:cNvPr>
          <p:cNvGrpSpPr>
            <a:grpSpLocks/>
          </p:cNvGrpSpPr>
          <p:nvPr/>
        </p:nvGrpSpPr>
        <p:grpSpPr bwMode="auto">
          <a:xfrm flipV="1">
            <a:off x="2684463" y="1624013"/>
            <a:ext cx="4525962" cy="2181225"/>
            <a:chOff x="3641766" y="1512587"/>
            <a:chExt cx="3637826" cy="2181300"/>
          </a:xfrm>
        </p:grpSpPr>
        <p:sp>
          <p:nvSpPr>
            <p:cNvPr id="25633" name="Freeform 80">
              <a:extLst>
                <a:ext uri="{FF2B5EF4-FFF2-40B4-BE49-F238E27FC236}">
                  <a16:creationId xmlns:a16="http://schemas.microsoft.com/office/drawing/2014/main" id="{B1B44173-ECC9-49B4-819B-F60BB6645A2E}"/>
                </a:ext>
              </a:extLst>
            </p:cNvPr>
            <p:cNvSpPr>
              <a:spLocks/>
            </p:cNvSpPr>
            <p:nvPr/>
          </p:nvSpPr>
          <p:spPr bwMode="auto">
            <a:xfrm>
              <a:off x="3641766" y="1512587"/>
              <a:ext cx="911589" cy="1084624"/>
            </a:xfrm>
            <a:custGeom>
              <a:avLst/>
              <a:gdLst>
                <a:gd name="T0" fmla="*/ 2147483646 w 143"/>
                <a:gd name="T1" fmla="*/ 0 h 206"/>
                <a:gd name="T2" fmla="*/ 2147483646 w 143"/>
                <a:gd name="T3" fmla="*/ 2147483646 h 206"/>
                <a:gd name="T4" fmla="*/ 2147483646 w 143"/>
                <a:gd name="T5" fmla="*/ 2147483646 h 206"/>
                <a:gd name="T6" fmla="*/ 2147483646 w 143"/>
                <a:gd name="T7" fmla="*/ 2147483646 h 206"/>
                <a:gd name="T8" fmla="*/ 2147483646 w 143"/>
                <a:gd name="T9" fmla="*/ 2147483646 h 206"/>
                <a:gd name="T10" fmla="*/ 2147483646 w 143"/>
                <a:gd name="T11" fmla="*/ 2147483646 h 206"/>
                <a:gd name="T12" fmla="*/ 2147483646 w 143"/>
                <a:gd name="T13" fmla="*/ 2147483646 h 206"/>
                <a:gd name="T14" fmla="*/ 2147483646 w 143"/>
                <a:gd name="T15" fmla="*/ 2147483646 h 206"/>
                <a:gd name="T16" fmla="*/ 2147483646 w 143"/>
                <a:gd name="T17" fmla="*/ 2147483646 h 206"/>
                <a:gd name="T18" fmla="*/ 2147483646 w 143"/>
                <a:gd name="T19" fmla="*/ 2147483646 h 206"/>
                <a:gd name="T20" fmla="*/ 2147483646 w 143"/>
                <a:gd name="T21" fmla="*/ 2147483646 h 206"/>
                <a:gd name="T22" fmla="*/ 2147483646 w 143"/>
                <a:gd name="T23" fmla="*/ 2147483646 h 206"/>
                <a:gd name="T24" fmla="*/ 2147483646 w 143"/>
                <a:gd name="T25" fmla="*/ 2147483646 h 206"/>
                <a:gd name="T26" fmla="*/ 2147483646 w 143"/>
                <a:gd name="T27" fmla="*/ 2147483646 h 206"/>
                <a:gd name="T28" fmla="*/ 2147483646 w 143"/>
                <a:gd name="T29" fmla="*/ 2147483646 h 206"/>
                <a:gd name="T30" fmla="*/ 2147483646 w 143"/>
                <a:gd name="T31" fmla="*/ 2147483646 h 206"/>
                <a:gd name="T32" fmla="*/ 2147483646 w 143"/>
                <a:gd name="T33" fmla="*/ 2147483646 h 206"/>
                <a:gd name="T34" fmla="*/ 2147483646 w 143"/>
                <a:gd name="T35" fmla="*/ 2147483646 h 206"/>
                <a:gd name="T36" fmla="*/ 2147483646 w 143"/>
                <a:gd name="T37" fmla="*/ 2147483646 h 206"/>
                <a:gd name="T38" fmla="*/ 2147483646 w 143"/>
                <a:gd name="T39" fmla="*/ 2147483646 h 206"/>
                <a:gd name="T40" fmla="*/ 2147483646 w 143"/>
                <a:gd name="T41" fmla="*/ 2147483646 h 206"/>
                <a:gd name="T42" fmla="*/ 2147483646 w 143"/>
                <a:gd name="T43" fmla="*/ 2147483646 h 206"/>
                <a:gd name="T44" fmla="*/ 2147483646 w 143"/>
                <a:gd name="T45" fmla="*/ 2147483646 h 206"/>
                <a:gd name="T46" fmla="*/ 2147483646 w 143"/>
                <a:gd name="T47" fmla="*/ 2147483646 h 206"/>
                <a:gd name="T48" fmla="*/ 2147483646 w 143"/>
                <a:gd name="T49" fmla="*/ 2147483646 h 206"/>
                <a:gd name="T50" fmla="*/ 2147483646 w 143"/>
                <a:gd name="T51" fmla="*/ 2147483646 h 206"/>
                <a:gd name="T52" fmla="*/ 2147483646 w 143"/>
                <a:gd name="T53" fmla="*/ 2147483646 h 206"/>
                <a:gd name="T54" fmla="*/ 2147483646 w 143"/>
                <a:gd name="T55" fmla="*/ 2147483646 h 206"/>
                <a:gd name="T56" fmla="*/ 2147483646 w 143"/>
                <a:gd name="T57" fmla="*/ 2147483646 h 206"/>
                <a:gd name="T58" fmla="*/ 2147483646 w 143"/>
                <a:gd name="T59" fmla="*/ 2147483646 h 206"/>
                <a:gd name="T60" fmla="*/ 2147483646 w 143"/>
                <a:gd name="T61" fmla="*/ 2147483646 h 206"/>
                <a:gd name="T62" fmla="*/ 2147483646 w 143"/>
                <a:gd name="T63" fmla="*/ 2147483646 h 206"/>
                <a:gd name="T64" fmla="*/ 2147483646 w 143"/>
                <a:gd name="T65" fmla="*/ 2147483646 h 206"/>
                <a:gd name="T66" fmla="*/ 2147483646 w 143"/>
                <a:gd name="T67" fmla="*/ 2147483646 h 206"/>
                <a:gd name="T68" fmla="*/ 2147483646 w 143"/>
                <a:gd name="T69" fmla="*/ 2147483646 h 206"/>
                <a:gd name="T70" fmla="*/ 2147483646 w 143"/>
                <a:gd name="T71" fmla="*/ 2147483646 h 20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143"/>
                <a:gd name="T109" fmla="*/ 0 h 206"/>
                <a:gd name="T110" fmla="*/ 143 w 143"/>
                <a:gd name="T111" fmla="*/ 206 h 20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143" h="206">
                  <a:moveTo>
                    <a:pt x="0" y="0"/>
                  </a:moveTo>
                  <a:lnTo>
                    <a:pt x="2" y="0"/>
                  </a:lnTo>
                  <a:lnTo>
                    <a:pt x="4" y="1"/>
                  </a:lnTo>
                  <a:lnTo>
                    <a:pt x="6" y="1"/>
                  </a:lnTo>
                  <a:lnTo>
                    <a:pt x="8" y="1"/>
                  </a:lnTo>
                  <a:lnTo>
                    <a:pt x="10" y="2"/>
                  </a:lnTo>
                  <a:lnTo>
                    <a:pt x="12" y="2"/>
                  </a:lnTo>
                  <a:lnTo>
                    <a:pt x="14" y="3"/>
                  </a:lnTo>
                  <a:lnTo>
                    <a:pt x="16" y="3"/>
                  </a:lnTo>
                  <a:lnTo>
                    <a:pt x="18" y="4"/>
                  </a:lnTo>
                  <a:lnTo>
                    <a:pt x="20" y="5"/>
                  </a:lnTo>
                  <a:lnTo>
                    <a:pt x="22" y="6"/>
                  </a:lnTo>
                  <a:lnTo>
                    <a:pt x="24" y="7"/>
                  </a:lnTo>
                  <a:lnTo>
                    <a:pt x="26" y="9"/>
                  </a:lnTo>
                  <a:lnTo>
                    <a:pt x="28" y="10"/>
                  </a:lnTo>
                  <a:lnTo>
                    <a:pt x="30" y="11"/>
                  </a:lnTo>
                  <a:lnTo>
                    <a:pt x="32" y="13"/>
                  </a:lnTo>
                  <a:lnTo>
                    <a:pt x="34" y="14"/>
                  </a:lnTo>
                  <a:lnTo>
                    <a:pt x="36" y="16"/>
                  </a:lnTo>
                  <a:lnTo>
                    <a:pt x="38" y="18"/>
                  </a:lnTo>
                  <a:lnTo>
                    <a:pt x="40" y="20"/>
                  </a:lnTo>
                  <a:lnTo>
                    <a:pt x="42" y="22"/>
                  </a:lnTo>
                  <a:lnTo>
                    <a:pt x="44" y="24"/>
                  </a:lnTo>
                  <a:lnTo>
                    <a:pt x="46" y="26"/>
                  </a:lnTo>
                  <a:lnTo>
                    <a:pt x="48" y="28"/>
                  </a:lnTo>
                  <a:lnTo>
                    <a:pt x="50" y="31"/>
                  </a:lnTo>
                  <a:lnTo>
                    <a:pt x="52" y="33"/>
                  </a:lnTo>
                  <a:lnTo>
                    <a:pt x="54" y="35"/>
                  </a:lnTo>
                  <a:lnTo>
                    <a:pt x="56" y="38"/>
                  </a:lnTo>
                  <a:lnTo>
                    <a:pt x="58" y="41"/>
                  </a:lnTo>
                  <a:lnTo>
                    <a:pt x="60" y="43"/>
                  </a:lnTo>
                  <a:lnTo>
                    <a:pt x="62" y="46"/>
                  </a:lnTo>
                  <a:lnTo>
                    <a:pt x="64" y="49"/>
                  </a:lnTo>
                  <a:lnTo>
                    <a:pt x="66" y="52"/>
                  </a:lnTo>
                  <a:lnTo>
                    <a:pt x="68" y="55"/>
                  </a:lnTo>
                  <a:lnTo>
                    <a:pt x="70" y="58"/>
                  </a:lnTo>
                  <a:lnTo>
                    <a:pt x="72" y="61"/>
                  </a:lnTo>
                  <a:lnTo>
                    <a:pt x="74" y="65"/>
                  </a:lnTo>
                  <a:lnTo>
                    <a:pt x="76" y="68"/>
                  </a:lnTo>
                  <a:lnTo>
                    <a:pt x="78" y="71"/>
                  </a:lnTo>
                  <a:lnTo>
                    <a:pt x="80" y="75"/>
                  </a:lnTo>
                  <a:lnTo>
                    <a:pt x="82" y="78"/>
                  </a:lnTo>
                  <a:lnTo>
                    <a:pt x="84" y="82"/>
                  </a:lnTo>
                  <a:lnTo>
                    <a:pt x="86" y="86"/>
                  </a:lnTo>
                  <a:lnTo>
                    <a:pt x="88" y="89"/>
                  </a:lnTo>
                  <a:lnTo>
                    <a:pt x="90" y="93"/>
                  </a:lnTo>
                  <a:lnTo>
                    <a:pt x="92" y="97"/>
                  </a:lnTo>
                  <a:lnTo>
                    <a:pt x="94" y="101"/>
                  </a:lnTo>
                  <a:lnTo>
                    <a:pt x="96" y="105"/>
                  </a:lnTo>
                  <a:lnTo>
                    <a:pt x="98" y="109"/>
                  </a:lnTo>
                  <a:lnTo>
                    <a:pt x="100" y="113"/>
                  </a:lnTo>
                  <a:lnTo>
                    <a:pt x="102" y="117"/>
                  </a:lnTo>
                  <a:lnTo>
                    <a:pt x="104" y="121"/>
                  </a:lnTo>
                  <a:lnTo>
                    <a:pt x="106" y="125"/>
                  </a:lnTo>
                  <a:lnTo>
                    <a:pt x="108" y="129"/>
                  </a:lnTo>
                  <a:lnTo>
                    <a:pt x="110" y="133"/>
                  </a:lnTo>
                  <a:lnTo>
                    <a:pt x="112" y="138"/>
                  </a:lnTo>
                  <a:lnTo>
                    <a:pt x="114" y="142"/>
                  </a:lnTo>
                  <a:lnTo>
                    <a:pt x="116" y="146"/>
                  </a:lnTo>
                  <a:lnTo>
                    <a:pt x="118" y="150"/>
                  </a:lnTo>
                  <a:lnTo>
                    <a:pt x="120" y="155"/>
                  </a:lnTo>
                  <a:lnTo>
                    <a:pt x="122" y="159"/>
                  </a:lnTo>
                  <a:lnTo>
                    <a:pt x="124" y="164"/>
                  </a:lnTo>
                  <a:lnTo>
                    <a:pt x="126" y="168"/>
                  </a:lnTo>
                  <a:lnTo>
                    <a:pt x="128" y="173"/>
                  </a:lnTo>
                  <a:lnTo>
                    <a:pt x="130" y="177"/>
                  </a:lnTo>
                  <a:lnTo>
                    <a:pt x="132" y="182"/>
                  </a:lnTo>
                  <a:lnTo>
                    <a:pt x="134" y="186"/>
                  </a:lnTo>
                  <a:lnTo>
                    <a:pt x="136" y="191"/>
                  </a:lnTo>
                  <a:lnTo>
                    <a:pt x="138" y="195"/>
                  </a:lnTo>
                  <a:lnTo>
                    <a:pt x="140" y="200"/>
                  </a:lnTo>
                  <a:lnTo>
                    <a:pt x="142" y="204"/>
                  </a:lnTo>
                  <a:lnTo>
                    <a:pt x="143" y="206"/>
                  </a:lnTo>
                </a:path>
              </a:pathLst>
            </a:custGeom>
            <a:noFill/>
            <a:ln w="28575">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5634" name="Freeform 81">
              <a:extLst>
                <a:ext uri="{FF2B5EF4-FFF2-40B4-BE49-F238E27FC236}">
                  <a16:creationId xmlns:a16="http://schemas.microsoft.com/office/drawing/2014/main" id="{0B4158DA-52F6-48FB-9E90-A7F8CF3AF2A7}"/>
                </a:ext>
              </a:extLst>
            </p:cNvPr>
            <p:cNvSpPr>
              <a:spLocks/>
            </p:cNvSpPr>
            <p:nvPr/>
          </p:nvSpPr>
          <p:spPr bwMode="auto">
            <a:xfrm>
              <a:off x="4553355" y="2603237"/>
              <a:ext cx="909916" cy="1090650"/>
            </a:xfrm>
            <a:custGeom>
              <a:avLst/>
              <a:gdLst>
                <a:gd name="T0" fmla="*/ 2147483646 w 143"/>
                <a:gd name="T1" fmla="*/ 2147483646 h 207"/>
                <a:gd name="T2" fmla="*/ 2147483646 w 143"/>
                <a:gd name="T3" fmla="*/ 2147483646 h 207"/>
                <a:gd name="T4" fmla="*/ 2147483646 w 143"/>
                <a:gd name="T5" fmla="*/ 2147483646 h 207"/>
                <a:gd name="T6" fmla="*/ 2147483646 w 143"/>
                <a:gd name="T7" fmla="*/ 2147483646 h 207"/>
                <a:gd name="T8" fmla="*/ 2147483646 w 143"/>
                <a:gd name="T9" fmla="*/ 2147483646 h 207"/>
                <a:gd name="T10" fmla="*/ 2147483646 w 143"/>
                <a:gd name="T11" fmla="*/ 2147483646 h 207"/>
                <a:gd name="T12" fmla="*/ 2147483646 w 143"/>
                <a:gd name="T13" fmla="*/ 2147483646 h 207"/>
                <a:gd name="T14" fmla="*/ 2147483646 w 143"/>
                <a:gd name="T15" fmla="*/ 2147483646 h 207"/>
                <a:gd name="T16" fmla="*/ 2147483646 w 143"/>
                <a:gd name="T17" fmla="*/ 2147483646 h 207"/>
                <a:gd name="T18" fmla="*/ 2147483646 w 143"/>
                <a:gd name="T19" fmla="*/ 2147483646 h 207"/>
                <a:gd name="T20" fmla="*/ 2147483646 w 143"/>
                <a:gd name="T21" fmla="*/ 2147483646 h 207"/>
                <a:gd name="T22" fmla="*/ 2147483646 w 143"/>
                <a:gd name="T23" fmla="*/ 2147483646 h 207"/>
                <a:gd name="T24" fmla="*/ 2147483646 w 143"/>
                <a:gd name="T25" fmla="*/ 2147483646 h 207"/>
                <a:gd name="T26" fmla="*/ 2147483646 w 143"/>
                <a:gd name="T27" fmla="*/ 2147483646 h 207"/>
                <a:gd name="T28" fmla="*/ 2147483646 w 143"/>
                <a:gd name="T29" fmla="*/ 2147483646 h 207"/>
                <a:gd name="T30" fmla="*/ 2147483646 w 143"/>
                <a:gd name="T31" fmla="*/ 2147483646 h 207"/>
                <a:gd name="T32" fmla="*/ 2147483646 w 143"/>
                <a:gd name="T33" fmla="*/ 2147483646 h 207"/>
                <a:gd name="T34" fmla="*/ 2147483646 w 143"/>
                <a:gd name="T35" fmla="*/ 2147483646 h 207"/>
                <a:gd name="T36" fmla="*/ 2147483646 w 143"/>
                <a:gd name="T37" fmla="*/ 2147483646 h 207"/>
                <a:gd name="T38" fmla="*/ 2147483646 w 143"/>
                <a:gd name="T39" fmla="*/ 2147483646 h 207"/>
                <a:gd name="T40" fmla="*/ 2147483646 w 143"/>
                <a:gd name="T41" fmla="*/ 2147483646 h 207"/>
                <a:gd name="T42" fmla="*/ 2147483646 w 143"/>
                <a:gd name="T43" fmla="*/ 2147483646 h 207"/>
                <a:gd name="T44" fmla="*/ 2147483646 w 143"/>
                <a:gd name="T45" fmla="*/ 2147483646 h 207"/>
                <a:gd name="T46" fmla="*/ 2147483646 w 143"/>
                <a:gd name="T47" fmla="*/ 2147483646 h 207"/>
                <a:gd name="T48" fmla="*/ 2147483646 w 143"/>
                <a:gd name="T49" fmla="*/ 2147483646 h 207"/>
                <a:gd name="T50" fmla="*/ 2147483646 w 143"/>
                <a:gd name="T51" fmla="*/ 2147483646 h 207"/>
                <a:gd name="T52" fmla="*/ 2147483646 w 143"/>
                <a:gd name="T53" fmla="*/ 2147483646 h 207"/>
                <a:gd name="T54" fmla="*/ 2147483646 w 143"/>
                <a:gd name="T55" fmla="*/ 2147483646 h 207"/>
                <a:gd name="T56" fmla="*/ 2147483646 w 143"/>
                <a:gd name="T57" fmla="*/ 2147483646 h 207"/>
                <a:gd name="T58" fmla="*/ 2147483646 w 143"/>
                <a:gd name="T59" fmla="*/ 2147483646 h 207"/>
                <a:gd name="T60" fmla="*/ 2147483646 w 143"/>
                <a:gd name="T61" fmla="*/ 2147483646 h 207"/>
                <a:gd name="T62" fmla="*/ 2147483646 w 143"/>
                <a:gd name="T63" fmla="*/ 2147483646 h 207"/>
                <a:gd name="T64" fmla="*/ 2147483646 w 143"/>
                <a:gd name="T65" fmla="*/ 2147483646 h 207"/>
                <a:gd name="T66" fmla="*/ 2147483646 w 143"/>
                <a:gd name="T67" fmla="*/ 2147483646 h 207"/>
                <a:gd name="T68" fmla="*/ 2147483646 w 143"/>
                <a:gd name="T69" fmla="*/ 2147483646 h 207"/>
                <a:gd name="T70" fmla="*/ 2147483646 w 143"/>
                <a:gd name="T71" fmla="*/ 2147483646 h 207"/>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143"/>
                <a:gd name="T109" fmla="*/ 0 h 207"/>
                <a:gd name="T110" fmla="*/ 143 w 143"/>
                <a:gd name="T111" fmla="*/ 207 h 207"/>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143" h="207">
                  <a:moveTo>
                    <a:pt x="0" y="0"/>
                  </a:moveTo>
                  <a:lnTo>
                    <a:pt x="2" y="4"/>
                  </a:lnTo>
                  <a:lnTo>
                    <a:pt x="4" y="9"/>
                  </a:lnTo>
                  <a:lnTo>
                    <a:pt x="6" y="13"/>
                  </a:lnTo>
                  <a:lnTo>
                    <a:pt x="8" y="18"/>
                  </a:lnTo>
                  <a:lnTo>
                    <a:pt x="10" y="22"/>
                  </a:lnTo>
                  <a:lnTo>
                    <a:pt x="12" y="27"/>
                  </a:lnTo>
                  <a:lnTo>
                    <a:pt x="14" y="31"/>
                  </a:lnTo>
                  <a:lnTo>
                    <a:pt x="16" y="36"/>
                  </a:lnTo>
                  <a:lnTo>
                    <a:pt x="18" y="40"/>
                  </a:lnTo>
                  <a:lnTo>
                    <a:pt x="20" y="45"/>
                  </a:lnTo>
                  <a:lnTo>
                    <a:pt x="22" y="49"/>
                  </a:lnTo>
                  <a:lnTo>
                    <a:pt x="24" y="53"/>
                  </a:lnTo>
                  <a:lnTo>
                    <a:pt x="26" y="58"/>
                  </a:lnTo>
                  <a:lnTo>
                    <a:pt x="28" y="62"/>
                  </a:lnTo>
                  <a:lnTo>
                    <a:pt x="30" y="66"/>
                  </a:lnTo>
                  <a:lnTo>
                    <a:pt x="32" y="71"/>
                  </a:lnTo>
                  <a:lnTo>
                    <a:pt x="34" y="75"/>
                  </a:lnTo>
                  <a:lnTo>
                    <a:pt x="36" y="79"/>
                  </a:lnTo>
                  <a:lnTo>
                    <a:pt x="38" y="83"/>
                  </a:lnTo>
                  <a:lnTo>
                    <a:pt x="40" y="88"/>
                  </a:lnTo>
                  <a:lnTo>
                    <a:pt x="42" y="92"/>
                  </a:lnTo>
                  <a:lnTo>
                    <a:pt x="44" y="96"/>
                  </a:lnTo>
                  <a:lnTo>
                    <a:pt x="46" y="100"/>
                  </a:lnTo>
                  <a:lnTo>
                    <a:pt x="48" y="104"/>
                  </a:lnTo>
                  <a:lnTo>
                    <a:pt x="50" y="107"/>
                  </a:lnTo>
                  <a:lnTo>
                    <a:pt x="52" y="111"/>
                  </a:lnTo>
                  <a:lnTo>
                    <a:pt x="54" y="115"/>
                  </a:lnTo>
                  <a:lnTo>
                    <a:pt x="56" y="119"/>
                  </a:lnTo>
                  <a:lnTo>
                    <a:pt x="58" y="123"/>
                  </a:lnTo>
                  <a:lnTo>
                    <a:pt x="60" y="126"/>
                  </a:lnTo>
                  <a:lnTo>
                    <a:pt x="62" y="130"/>
                  </a:lnTo>
                  <a:lnTo>
                    <a:pt x="64" y="133"/>
                  </a:lnTo>
                  <a:lnTo>
                    <a:pt x="66" y="137"/>
                  </a:lnTo>
                  <a:lnTo>
                    <a:pt x="68" y="140"/>
                  </a:lnTo>
                  <a:lnTo>
                    <a:pt x="70" y="143"/>
                  </a:lnTo>
                  <a:lnTo>
                    <a:pt x="72" y="147"/>
                  </a:lnTo>
                  <a:lnTo>
                    <a:pt x="74" y="150"/>
                  </a:lnTo>
                  <a:lnTo>
                    <a:pt x="76" y="153"/>
                  </a:lnTo>
                  <a:lnTo>
                    <a:pt x="78" y="156"/>
                  </a:lnTo>
                  <a:lnTo>
                    <a:pt x="80" y="159"/>
                  </a:lnTo>
                  <a:lnTo>
                    <a:pt x="82" y="162"/>
                  </a:lnTo>
                  <a:lnTo>
                    <a:pt x="84" y="164"/>
                  </a:lnTo>
                  <a:lnTo>
                    <a:pt x="86" y="167"/>
                  </a:lnTo>
                  <a:lnTo>
                    <a:pt x="88" y="170"/>
                  </a:lnTo>
                  <a:lnTo>
                    <a:pt x="90" y="172"/>
                  </a:lnTo>
                  <a:lnTo>
                    <a:pt x="92" y="175"/>
                  </a:lnTo>
                  <a:lnTo>
                    <a:pt x="94" y="177"/>
                  </a:lnTo>
                  <a:lnTo>
                    <a:pt x="96" y="179"/>
                  </a:lnTo>
                  <a:lnTo>
                    <a:pt x="98" y="182"/>
                  </a:lnTo>
                  <a:lnTo>
                    <a:pt x="100" y="184"/>
                  </a:lnTo>
                  <a:lnTo>
                    <a:pt x="102" y="186"/>
                  </a:lnTo>
                  <a:lnTo>
                    <a:pt x="104" y="188"/>
                  </a:lnTo>
                  <a:lnTo>
                    <a:pt x="106" y="190"/>
                  </a:lnTo>
                  <a:lnTo>
                    <a:pt x="108" y="191"/>
                  </a:lnTo>
                  <a:lnTo>
                    <a:pt x="110" y="193"/>
                  </a:lnTo>
                  <a:lnTo>
                    <a:pt x="112" y="195"/>
                  </a:lnTo>
                  <a:lnTo>
                    <a:pt x="114" y="196"/>
                  </a:lnTo>
                  <a:lnTo>
                    <a:pt x="116" y="197"/>
                  </a:lnTo>
                  <a:lnTo>
                    <a:pt x="118" y="199"/>
                  </a:lnTo>
                  <a:lnTo>
                    <a:pt x="120" y="200"/>
                  </a:lnTo>
                  <a:lnTo>
                    <a:pt x="122" y="201"/>
                  </a:lnTo>
                  <a:lnTo>
                    <a:pt x="124" y="202"/>
                  </a:lnTo>
                  <a:lnTo>
                    <a:pt x="126" y="203"/>
                  </a:lnTo>
                  <a:lnTo>
                    <a:pt x="128" y="204"/>
                  </a:lnTo>
                  <a:lnTo>
                    <a:pt x="130" y="204"/>
                  </a:lnTo>
                  <a:lnTo>
                    <a:pt x="132" y="205"/>
                  </a:lnTo>
                  <a:lnTo>
                    <a:pt x="134" y="206"/>
                  </a:lnTo>
                  <a:lnTo>
                    <a:pt x="136" y="206"/>
                  </a:lnTo>
                  <a:lnTo>
                    <a:pt x="138" y="206"/>
                  </a:lnTo>
                  <a:lnTo>
                    <a:pt x="140" y="207"/>
                  </a:lnTo>
                  <a:lnTo>
                    <a:pt x="142" y="207"/>
                  </a:lnTo>
                  <a:lnTo>
                    <a:pt x="143" y="207"/>
                  </a:lnTo>
                </a:path>
              </a:pathLst>
            </a:custGeom>
            <a:noFill/>
            <a:ln w="28575">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5635" name="Freeform 82">
              <a:extLst>
                <a:ext uri="{FF2B5EF4-FFF2-40B4-BE49-F238E27FC236}">
                  <a16:creationId xmlns:a16="http://schemas.microsoft.com/office/drawing/2014/main" id="{CCB52D10-B0D0-45A2-94ED-573CD5D3919D}"/>
                </a:ext>
              </a:extLst>
            </p:cNvPr>
            <p:cNvSpPr>
              <a:spLocks/>
            </p:cNvSpPr>
            <p:nvPr/>
          </p:nvSpPr>
          <p:spPr bwMode="auto">
            <a:xfrm>
              <a:off x="5463271" y="2609262"/>
              <a:ext cx="911589" cy="1084624"/>
            </a:xfrm>
            <a:custGeom>
              <a:avLst/>
              <a:gdLst>
                <a:gd name="T0" fmla="*/ 2147483646 w 143"/>
                <a:gd name="T1" fmla="*/ 2147483646 h 206"/>
                <a:gd name="T2" fmla="*/ 2147483646 w 143"/>
                <a:gd name="T3" fmla="*/ 2147483646 h 206"/>
                <a:gd name="T4" fmla="*/ 2147483646 w 143"/>
                <a:gd name="T5" fmla="*/ 2147483646 h 206"/>
                <a:gd name="T6" fmla="*/ 2147483646 w 143"/>
                <a:gd name="T7" fmla="*/ 2147483646 h 206"/>
                <a:gd name="T8" fmla="*/ 2147483646 w 143"/>
                <a:gd name="T9" fmla="*/ 2147483646 h 206"/>
                <a:gd name="T10" fmla="*/ 2147483646 w 143"/>
                <a:gd name="T11" fmla="*/ 2147483646 h 206"/>
                <a:gd name="T12" fmla="*/ 2147483646 w 143"/>
                <a:gd name="T13" fmla="*/ 2147483646 h 206"/>
                <a:gd name="T14" fmla="*/ 2147483646 w 143"/>
                <a:gd name="T15" fmla="*/ 2147483646 h 206"/>
                <a:gd name="T16" fmla="*/ 2147483646 w 143"/>
                <a:gd name="T17" fmla="*/ 2147483646 h 206"/>
                <a:gd name="T18" fmla="*/ 2147483646 w 143"/>
                <a:gd name="T19" fmla="*/ 2147483646 h 206"/>
                <a:gd name="T20" fmla="*/ 2147483646 w 143"/>
                <a:gd name="T21" fmla="*/ 2147483646 h 206"/>
                <a:gd name="T22" fmla="*/ 2147483646 w 143"/>
                <a:gd name="T23" fmla="*/ 2147483646 h 206"/>
                <a:gd name="T24" fmla="*/ 2147483646 w 143"/>
                <a:gd name="T25" fmla="*/ 2147483646 h 206"/>
                <a:gd name="T26" fmla="*/ 2147483646 w 143"/>
                <a:gd name="T27" fmla="*/ 2147483646 h 206"/>
                <a:gd name="T28" fmla="*/ 2147483646 w 143"/>
                <a:gd name="T29" fmla="*/ 2147483646 h 206"/>
                <a:gd name="T30" fmla="*/ 2147483646 w 143"/>
                <a:gd name="T31" fmla="*/ 2147483646 h 206"/>
                <a:gd name="T32" fmla="*/ 2147483646 w 143"/>
                <a:gd name="T33" fmla="*/ 2147483646 h 206"/>
                <a:gd name="T34" fmla="*/ 2147483646 w 143"/>
                <a:gd name="T35" fmla="*/ 2147483646 h 206"/>
                <a:gd name="T36" fmla="*/ 2147483646 w 143"/>
                <a:gd name="T37" fmla="*/ 2147483646 h 206"/>
                <a:gd name="T38" fmla="*/ 2147483646 w 143"/>
                <a:gd name="T39" fmla="*/ 2147483646 h 206"/>
                <a:gd name="T40" fmla="*/ 2147483646 w 143"/>
                <a:gd name="T41" fmla="*/ 2147483646 h 206"/>
                <a:gd name="T42" fmla="*/ 2147483646 w 143"/>
                <a:gd name="T43" fmla="*/ 2147483646 h 206"/>
                <a:gd name="T44" fmla="*/ 2147483646 w 143"/>
                <a:gd name="T45" fmla="*/ 2147483646 h 206"/>
                <a:gd name="T46" fmla="*/ 2147483646 w 143"/>
                <a:gd name="T47" fmla="*/ 2147483646 h 206"/>
                <a:gd name="T48" fmla="*/ 2147483646 w 143"/>
                <a:gd name="T49" fmla="*/ 2147483646 h 206"/>
                <a:gd name="T50" fmla="*/ 2147483646 w 143"/>
                <a:gd name="T51" fmla="*/ 2147483646 h 206"/>
                <a:gd name="T52" fmla="*/ 2147483646 w 143"/>
                <a:gd name="T53" fmla="*/ 2147483646 h 206"/>
                <a:gd name="T54" fmla="*/ 2147483646 w 143"/>
                <a:gd name="T55" fmla="*/ 2147483646 h 206"/>
                <a:gd name="T56" fmla="*/ 2147483646 w 143"/>
                <a:gd name="T57" fmla="*/ 2147483646 h 206"/>
                <a:gd name="T58" fmla="*/ 2147483646 w 143"/>
                <a:gd name="T59" fmla="*/ 2147483646 h 206"/>
                <a:gd name="T60" fmla="*/ 2147483646 w 143"/>
                <a:gd name="T61" fmla="*/ 2147483646 h 206"/>
                <a:gd name="T62" fmla="*/ 2147483646 w 143"/>
                <a:gd name="T63" fmla="*/ 2147483646 h 206"/>
                <a:gd name="T64" fmla="*/ 2147483646 w 143"/>
                <a:gd name="T65" fmla="*/ 2147483646 h 206"/>
                <a:gd name="T66" fmla="*/ 2147483646 w 143"/>
                <a:gd name="T67" fmla="*/ 2147483646 h 206"/>
                <a:gd name="T68" fmla="*/ 2147483646 w 143"/>
                <a:gd name="T69" fmla="*/ 2147483646 h 206"/>
                <a:gd name="T70" fmla="*/ 2147483646 w 143"/>
                <a:gd name="T71" fmla="*/ 2147483646 h 20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143"/>
                <a:gd name="T109" fmla="*/ 0 h 206"/>
                <a:gd name="T110" fmla="*/ 143 w 143"/>
                <a:gd name="T111" fmla="*/ 206 h 20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143" h="206">
                  <a:moveTo>
                    <a:pt x="0" y="206"/>
                  </a:moveTo>
                  <a:lnTo>
                    <a:pt x="2" y="206"/>
                  </a:lnTo>
                  <a:lnTo>
                    <a:pt x="4" y="205"/>
                  </a:lnTo>
                  <a:lnTo>
                    <a:pt x="6" y="205"/>
                  </a:lnTo>
                  <a:lnTo>
                    <a:pt x="8" y="205"/>
                  </a:lnTo>
                  <a:lnTo>
                    <a:pt x="10" y="204"/>
                  </a:lnTo>
                  <a:lnTo>
                    <a:pt x="12" y="204"/>
                  </a:lnTo>
                  <a:lnTo>
                    <a:pt x="14" y="203"/>
                  </a:lnTo>
                  <a:lnTo>
                    <a:pt x="16" y="203"/>
                  </a:lnTo>
                  <a:lnTo>
                    <a:pt x="18" y="202"/>
                  </a:lnTo>
                  <a:lnTo>
                    <a:pt x="20" y="201"/>
                  </a:lnTo>
                  <a:lnTo>
                    <a:pt x="22" y="200"/>
                  </a:lnTo>
                  <a:lnTo>
                    <a:pt x="24" y="199"/>
                  </a:lnTo>
                  <a:lnTo>
                    <a:pt x="26" y="197"/>
                  </a:lnTo>
                  <a:lnTo>
                    <a:pt x="28" y="196"/>
                  </a:lnTo>
                  <a:lnTo>
                    <a:pt x="30" y="195"/>
                  </a:lnTo>
                  <a:lnTo>
                    <a:pt x="32" y="193"/>
                  </a:lnTo>
                  <a:lnTo>
                    <a:pt x="34" y="192"/>
                  </a:lnTo>
                  <a:lnTo>
                    <a:pt x="36" y="190"/>
                  </a:lnTo>
                  <a:lnTo>
                    <a:pt x="38" y="188"/>
                  </a:lnTo>
                  <a:lnTo>
                    <a:pt x="40" y="186"/>
                  </a:lnTo>
                  <a:lnTo>
                    <a:pt x="42" y="184"/>
                  </a:lnTo>
                  <a:lnTo>
                    <a:pt x="44" y="182"/>
                  </a:lnTo>
                  <a:lnTo>
                    <a:pt x="46" y="180"/>
                  </a:lnTo>
                  <a:lnTo>
                    <a:pt x="48" y="178"/>
                  </a:lnTo>
                  <a:lnTo>
                    <a:pt x="50" y="176"/>
                  </a:lnTo>
                  <a:lnTo>
                    <a:pt x="52" y="173"/>
                  </a:lnTo>
                  <a:lnTo>
                    <a:pt x="54" y="171"/>
                  </a:lnTo>
                  <a:lnTo>
                    <a:pt x="56" y="168"/>
                  </a:lnTo>
                  <a:lnTo>
                    <a:pt x="58" y="166"/>
                  </a:lnTo>
                  <a:lnTo>
                    <a:pt x="60" y="163"/>
                  </a:lnTo>
                  <a:lnTo>
                    <a:pt x="62" y="160"/>
                  </a:lnTo>
                  <a:lnTo>
                    <a:pt x="64" y="157"/>
                  </a:lnTo>
                  <a:lnTo>
                    <a:pt x="66" y="154"/>
                  </a:lnTo>
                  <a:lnTo>
                    <a:pt x="68" y="151"/>
                  </a:lnTo>
                  <a:lnTo>
                    <a:pt x="70" y="148"/>
                  </a:lnTo>
                  <a:lnTo>
                    <a:pt x="72" y="145"/>
                  </a:lnTo>
                  <a:lnTo>
                    <a:pt x="74" y="142"/>
                  </a:lnTo>
                  <a:lnTo>
                    <a:pt x="76" y="138"/>
                  </a:lnTo>
                  <a:lnTo>
                    <a:pt x="78" y="135"/>
                  </a:lnTo>
                  <a:lnTo>
                    <a:pt x="80" y="131"/>
                  </a:lnTo>
                  <a:lnTo>
                    <a:pt x="82" y="128"/>
                  </a:lnTo>
                  <a:lnTo>
                    <a:pt x="84" y="124"/>
                  </a:lnTo>
                  <a:lnTo>
                    <a:pt x="86" y="121"/>
                  </a:lnTo>
                  <a:lnTo>
                    <a:pt x="88" y="117"/>
                  </a:lnTo>
                  <a:lnTo>
                    <a:pt x="90" y="113"/>
                  </a:lnTo>
                  <a:lnTo>
                    <a:pt x="92" y="109"/>
                  </a:lnTo>
                  <a:lnTo>
                    <a:pt x="94" y="106"/>
                  </a:lnTo>
                  <a:lnTo>
                    <a:pt x="96" y="102"/>
                  </a:lnTo>
                  <a:lnTo>
                    <a:pt x="98" y="98"/>
                  </a:lnTo>
                  <a:lnTo>
                    <a:pt x="100" y="94"/>
                  </a:lnTo>
                  <a:lnTo>
                    <a:pt x="102" y="90"/>
                  </a:lnTo>
                  <a:lnTo>
                    <a:pt x="104" y="86"/>
                  </a:lnTo>
                  <a:lnTo>
                    <a:pt x="106" y="81"/>
                  </a:lnTo>
                  <a:lnTo>
                    <a:pt x="108" y="77"/>
                  </a:lnTo>
                  <a:lnTo>
                    <a:pt x="110" y="73"/>
                  </a:lnTo>
                  <a:lnTo>
                    <a:pt x="112" y="69"/>
                  </a:lnTo>
                  <a:lnTo>
                    <a:pt x="114" y="64"/>
                  </a:lnTo>
                  <a:lnTo>
                    <a:pt x="116" y="60"/>
                  </a:lnTo>
                  <a:lnTo>
                    <a:pt x="118" y="56"/>
                  </a:lnTo>
                  <a:lnTo>
                    <a:pt x="120" y="51"/>
                  </a:lnTo>
                  <a:lnTo>
                    <a:pt x="122" y="47"/>
                  </a:lnTo>
                  <a:lnTo>
                    <a:pt x="124" y="43"/>
                  </a:lnTo>
                  <a:lnTo>
                    <a:pt x="126" y="38"/>
                  </a:lnTo>
                  <a:lnTo>
                    <a:pt x="128" y="34"/>
                  </a:lnTo>
                  <a:lnTo>
                    <a:pt x="130" y="29"/>
                  </a:lnTo>
                  <a:lnTo>
                    <a:pt x="132" y="25"/>
                  </a:lnTo>
                  <a:lnTo>
                    <a:pt x="134" y="20"/>
                  </a:lnTo>
                  <a:lnTo>
                    <a:pt x="136" y="16"/>
                  </a:lnTo>
                  <a:lnTo>
                    <a:pt x="138" y="11"/>
                  </a:lnTo>
                  <a:lnTo>
                    <a:pt x="140" y="7"/>
                  </a:lnTo>
                  <a:lnTo>
                    <a:pt x="142" y="2"/>
                  </a:lnTo>
                  <a:lnTo>
                    <a:pt x="143" y="0"/>
                  </a:lnTo>
                </a:path>
              </a:pathLst>
            </a:custGeom>
            <a:noFill/>
            <a:ln w="28575">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5636" name="Freeform 83">
              <a:extLst>
                <a:ext uri="{FF2B5EF4-FFF2-40B4-BE49-F238E27FC236}">
                  <a16:creationId xmlns:a16="http://schemas.microsoft.com/office/drawing/2014/main" id="{C857D564-CFF3-4F71-866C-6357E06DDAE6}"/>
                </a:ext>
              </a:extLst>
            </p:cNvPr>
            <p:cNvSpPr>
              <a:spLocks/>
            </p:cNvSpPr>
            <p:nvPr/>
          </p:nvSpPr>
          <p:spPr bwMode="auto">
            <a:xfrm>
              <a:off x="6368003" y="1512587"/>
              <a:ext cx="911589" cy="1096675"/>
            </a:xfrm>
            <a:custGeom>
              <a:avLst/>
              <a:gdLst>
                <a:gd name="T0" fmla="*/ 2147483646 w 143"/>
                <a:gd name="T1" fmla="*/ 2147483646 h 208"/>
                <a:gd name="T2" fmla="*/ 2147483646 w 143"/>
                <a:gd name="T3" fmla="*/ 2147483646 h 208"/>
                <a:gd name="T4" fmla="*/ 2147483646 w 143"/>
                <a:gd name="T5" fmla="*/ 2147483646 h 208"/>
                <a:gd name="T6" fmla="*/ 2147483646 w 143"/>
                <a:gd name="T7" fmla="*/ 2147483646 h 208"/>
                <a:gd name="T8" fmla="*/ 2147483646 w 143"/>
                <a:gd name="T9" fmla="*/ 2147483646 h 208"/>
                <a:gd name="T10" fmla="*/ 2147483646 w 143"/>
                <a:gd name="T11" fmla="*/ 2147483646 h 208"/>
                <a:gd name="T12" fmla="*/ 2147483646 w 143"/>
                <a:gd name="T13" fmla="*/ 2147483646 h 208"/>
                <a:gd name="T14" fmla="*/ 2147483646 w 143"/>
                <a:gd name="T15" fmla="*/ 2147483646 h 208"/>
                <a:gd name="T16" fmla="*/ 2147483646 w 143"/>
                <a:gd name="T17" fmla="*/ 2147483646 h 208"/>
                <a:gd name="T18" fmla="*/ 2147483646 w 143"/>
                <a:gd name="T19" fmla="*/ 2147483646 h 208"/>
                <a:gd name="T20" fmla="*/ 2147483646 w 143"/>
                <a:gd name="T21" fmla="*/ 2147483646 h 208"/>
                <a:gd name="T22" fmla="*/ 2147483646 w 143"/>
                <a:gd name="T23" fmla="*/ 2147483646 h 208"/>
                <a:gd name="T24" fmla="*/ 2147483646 w 143"/>
                <a:gd name="T25" fmla="*/ 2147483646 h 208"/>
                <a:gd name="T26" fmla="*/ 2147483646 w 143"/>
                <a:gd name="T27" fmla="*/ 2147483646 h 208"/>
                <a:gd name="T28" fmla="*/ 2147483646 w 143"/>
                <a:gd name="T29" fmla="*/ 2147483646 h 208"/>
                <a:gd name="T30" fmla="*/ 2147483646 w 143"/>
                <a:gd name="T31" fmla="*/ 2147483646 h 208"/>
                <a:gd name="T32" fmla="*/ 2147483646 w 143"/>
                <a:gd name="T33" fmla="*/ 2147483646 h 208"/>
                <a:gd name="T34" fmla="*/ 2147483646 w 143"/>
                <a:gd name="T35" fmla="*/ 2147483646 h 208"/>
                <a:gd name="T36" fmla="*/ 2147483646 w 143"/>
                <a:gd name="T37" fmla="*/ 2147483646 h 208"/>
                <a:gd name="T38" fmla="*/ 2147483646 w 143"/>
                <a:gd name="T39" fmla="*/ 2147483646 h 208"/>
                <a:gd name="T40" fmla="*/ 2147483646 w 143"/>
                <a:gd name="T41" fmla="*/ 2147483646 h 208"/>
                <a:gd name="T42" fmla="*/ 2147483646 w 143"/>
                <a:gd name="T43" fmla="*/ 2147483646 h 208"/>
                <a:gd name="T44" fmla="*/ 2147483646 w 143"/>
                <a:gd name="T45" fmla="*/ 2147483646 h 208"/>
                <a:gd name="T46" fmla="*/ 2147483646 w 143"/>
                <a:gd name="T47" fmla="*/ 2147483646 h 208"/>
                <a:gd name="T48" fmla="*/ 2147483646 w 143"/>
                <a:gd name="T49" fmla="*/ 2147483646 h 208"/>
                <a:gd name="T50" fmla="*/ 2147483646 w 143"/>
                <a:gd name="T51" fmla="*/ 2147483646 h 208"/>
                <a:gd name="T52" fmla="*/ 2147483646 w 143"/>
                <a:gd name="T53" fmla="*/ 2147483646 h 208"/>
                <a:gd name="T54" fmla="*/ 2147483646 w 143"/>
                <a:gd name="T55" fmla="*/ 2147483646 h 208"/>
                <a:gd name="T56" fmla="*/ 2147483646 w 143"/>
                <a:gd name="T57" fmla="*/ 2147483646 h 208"/>
                <a:gd name="T58" fmla="*/ 2147483646 w 143"/>
                <a:gd name="T59" fmla="*/ 2147483646 h 208"/>
                <a:gd name="T60" fmla="*/ 2147483646 w 143"/>
                <a:gd name="T61" fmla="*/ 2147483646 h 208"/>
                <a:gd name="T62" fmla="*/ 2147483646 w 143"/>
                <a:gd name="T63" fmla="*/ 2147483646 h 208"/>
                <a:gd name="T64" fmla="*/ 2147483646 w 143"/>
                <a:gd name="T65" fmla="*/ 2147483646 h 208"/>
                <a:gd name="T66" fmla="*/ 2147483646 w 143"/>
                <a:gd name="T67" fmla="*/ 2147483646 h 208"/>
                <a:gd name="T68" fmla="*/ 2147483646 w 143"/>
                <a:gd name="T69" fmla="*/ 2147483646 h 208"/>
                <a:gd name="T70" fmla="*/ 2147483646 w 143"/>
                <a:gd name="T71" fmla="*/ 0 h 208"/>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143"/>
                <a:gd name="T109" fmla="*/ 0 h 208"/>
                <a:gd name="T110" fmla="*/ 143 w 143"/>
                <a:gd name="T111" fmla="*/ 208 h 208"/>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143" h="208">
                  <a:moveTo>
                    <a:pt x="0" y="208"/>
                  </a:moveTo>
                  <a:lnTo>
                    <a:pt x="2" y="203"/>
                  </a:lnTo>
                  <a:lnTo>
                    <a:pt x="4" y="199"/>
                  </a:lnTo>
                  <a:lnTo>
                    <a:pt x="6" y="194"/>
                  </a:lnTo>
                  <a:lnTo>
                    <a:pt x="8" y="190"/>
                  </a:lnTo>
                  <a:lnTo>
                    <a:pt x="10" y="185"/>
                  </a:lnTo>
                  <a:lnTo>
                    <a:pt x="12" y="181"/>
                  </a:lnTo>
                  <a:lnTo>
                    <a:pt x="14" y="176"/>
                  </a:lnTo>
                  <a:lnTo>
                    <a:pt x="16" y="172"/>
                  </a:lnTo>
                  <a:lnTo>
                    <a:pt x="18" y="167"/>
                  </a:lnTo>
                  <a:lnTo>
                    <a:pt x="20" y="163"/>
                  </a:lnTo>
                  <a:lnTo>
                    <a:pt x="22" y="158"/>
                  </a:lnTo>
                  <a:lnTo>
                    <a:pt x="24" y="154"/>
                  </a:lnTo>
                  <a:lnTo>
                    <a:pt x="26" y="149"/>
                  </a:lnTo>
                  <a:lnTo>
                    <a:pt x="28" y="145"/>
                  </a:lnTo>
                  <a:lnTo>
                    <a:pt x="30" y="141"/>
                  </a:lnTo>
                  <a:lnTo>
                    <a:pt x="32" y="137"/>
                  </a:lnTo>
                  <a:lnTo>
                    <a:pt x="34" y="132"/>
                  </a:lnTo>
                  <a:lnTo>
                    <a:pt x="36" y="128"/>
                  </a:lnTo>
                  <a:lnTo>
                    <a:pt x="38" y="124"/>
                  </a:lnTo>
                  <a:lnTo>
                    <a:pt x="40" y="120"/>
                  </a:lnTo>
                  <a:lnTo>
                    <a:pt x="42" y="116"/>
                  </a:lnTo>
                  <a:lnTo>
                    <a:pt x="44" y="112"/>
                  </a:lnTo>
                  <a:lnTo>
                    <a:pt x="46" y="108"/>
                  </a:lnTo>
                  <a:lnTo>
                    <a:pt x="48" y="104"/>
                  </a:lnTo>
                  <a:lnTo>
                    <a:pt x="50" y="100"/>
                  </a:lnTo>
                  <a:lnTo>
                    <a:pt x="52" y="96"/>
                  </a:lnTo>
                  <a:lnTo>
                    <a:pt x="54" y="92"/>
                  </a:lnTo>
                  <a:lnTo>
                    <a:pt x="56" y="88"/>
                  </a:lnTo>
                  <a:lnTo>
                    <a:pt x="58" y="85"/>
                  </a:lnTo>
                  <a:lnTo>
                    <a:pt x="60" y="81"/>
                  </a:lnTo>
                  <a:lnTo>
                    <a:pt x="62" y="78"/>
                  </a:lnTo>
                  <a:lnTo>
                    <a:pt x="64" y="74"/>
                  </a:lnTo>
                  <a:lnTo>
                    <a:pt x="66" y="71"/>
                  </a:lnTo>
                  <a:lnTo>
                    <a:pt x="68" y="67"/>
                  </a:lnTo>
                  <a:lnTo>
                    <a:pt x="70" y="64"/>
                  </a:lnTo>
                  <a:lnTo>
                    <a:pt x="72" y="61"/>
                  </a:lnTo>
                  <a:lnTo>
                    <a:pt x="74" y="57"/>
                  </a:lnTo>
                  <a:lnTo>
                    <a:pt x="76" y="54"/>
                  </a:lnTo>
                  <a:lnTo>
                    <a:pt x="78" y="51"/>
                  </a:lnTo>
                  <a:lnTo>
                    <a:pt x="80" y="48"/>
                  </a:lnTo>
                  <a:lnTo>
                    <a:pt x="82" y="46"/>
                  </a:lnTo>
                  <a:lnTo>
                    <a:pt x="84" y="43"/>
                  </a:lnTo>
                  <a:lnTo>
                    <a:pt x="86" y="40"/>
                  </a:lnTo>
                  <a:lnTo>
                    <a:pt x="88" y="37"/>
                  </a:lnTo>
                  <a:lnTo>
                    <a:pt x="90" y="35"/>
                  </a:lnTo>
                  <a:lnTo>
                    <a:pt x="92" y="32"/>
                  </a:lnTo>
                  <a:lnTo>
                    <a:pt x="94" y="30"/>
                  </a:lnTo>
                  <a:lnTo>
                    <a:pt x="96" y="28"/>
                  </a:lnTo>
                  <a:lnTo>
                    <a:pt x="98" y="26"/>
                  </a:lnTo>
                  <a:lnTo>
                    <a:pt x="100" y="23"/>
                  </a:lnTo>
                  <a:lnTo>
                    <a:pt x="102" y="21"/>
                  </a:lnTo>
                  <a:lnTo>
                    <a:pt x="104" y="19"/>
                  </a:lnTo>
                  <a:lnTo>
                    <a:pt x="106" y="18"/>
                  </a:lnTo>
                  <a:lnTo>
                    <a:pt x="108" y="16"/>
                  </a:lnTo>
                  <a:lnTo>
                    <a:pt x="110" y="14"/>
                  </a:lnTo>
                  <a:lnTo>
                    <a:pt x="112" y="13"/>
                  </a:lnTo>
                  <a:lnTo>
                    <a:pt x="114" y="11"/>
                  </a:lnTo>
                  <a:lnTo>
                    <a:pt x="116" y="10"/>
                  </a:lnTo>
                  <a:lnTo>
                    <a:pt x="118" y="8"/>
                  </a:lnTo>
                  <a:lnTo>
                    <a:pt x="120" y="7"/>
                  </a:lnTo>
                  <a:lnTo>
                    <a:pt x="122" y="6"/>
                  </a:lnTo>
                  <a:lnTo>
                    <a:pt x="124" y="5"/>
                  </a:lnTo>
                  <a:lnTo>
                    <a:pt x="126" y="4"/>
                  </a:lnTo>
                  <a:lnTo>
                    <a:pt x="128" y="3"/>
                  </a:lnTo>
                  <a:lnTo>
                    <a:pt x="130" y="3"/>
                  </a:lnTo>
                  <a:lnTo>
                    <a:pt x="132" y="2"/>
                  </a:lnTo>
                  <a:lnTo>
                    <a:pt x="134" y="1"/>
                  </a:lnTo>
                  <a:lnTo>
                    <a:pt x="136" y="1"/>
                  </a:lnTo>
                  <a:lnTo>
                    <a:pt x="138" y="1"/>
                  </a:lnTo>
                  <a:lnTo>
                    <a:pt x="140" y="0"/>
                  </a:lnTo>
                  <a:lnTo>
                    <a:pt x="142" y="0"/>
                  </a:lnTo>
                  <a:lnTo>
                    <a:pt x="143" y="0"/>
                  </a:lnTo>
                </a:path>
              </a:pathLst>
            </a:custGeom>
            <a:noFill/>
            <a:ln w="28575">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cxnSp>
        <p:nvCxnSpPr>
          <p:cNvPr id="77" name="Straight Connector 76">
            <a:extLst>
              <a:ext uri="{FF2B5EF4-FFF2-40B4-BE49-F238E27FC236}">
                <a16:creationId xmlns:a16="http://schemas.microsoft.com/office/drawing/2014/main" id="{8FB85460-F3E2-46FB-BEFE-9182184E2932}"/>
              </a:ext>
            </a:extLst>
          </p:cNvPr>
          <p:cNvCxnSpPr/>
          <p:nvPr/>
        </p:nvCxnSpPr>
        <p:spPr>
          <a:xfrm rot="10800000">
            <a:off x="2414588" y="1611313"/>
            <a:ext cx="5103812" cy="0"/>
          </a:xfrm>
          <a:prstGeom prst="line">
            <a:avLst/>
          </a:prstGeom>
          <a:ln w="9525">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79" name="Straight Connector 78">
            <a:extLst>
              <a:ext uri="{FF2B5EF4-FFF2-40B4-BE49-F238E27FC236}">
                <a16:creationId xmlns:a16="http://schemas.microsoft.com/office/drawing/2014/main" id="{F7242737-4E84-4535-884E-7A224EC53E84}"/>
              </a:ext>
            </a:extLst>
          </p:cNvPr>
          <p:cNvCxnSpPr/>
          <p:nvPr/>
        </p:nvCxnSpPr>
        <p:spPr>
          <a:xfrm rot="10800000">
            <a:off x="2465388" y="3824288"/>
            <a:ext cx="5103812" cy="0"/>
          </a:xfrm>
          <a:prstGeom prst="line">
            <a:avLst/>
          </a:prstGeom>
          <a:ln w="9525">
            <a:solidFill>
              <a:srgbClr val="FF0000"/>
            </a:solidFill>
            <a:prstDash val="dash"/>
          </a:ln>
        </p:spPr>
        <p:style>
          <a:lnRef idx="1">
            <a:schemeClr val="accent1"/>
          </a:lnRef>
          <a:fillRef idx="0">
            <a:schemeClr val="accent1"/>
          </a:fillRef>
          <a:effectRef idx="0">
            <a:schemeClr val="accent1"/>
          </a:effectRef>
          <a:fontRef idx="minor">
            <a:schemeClr val="tx1"/>
          </a:fontRef>
        </p:style>
      </p:cxnSp>
      <p:graphicFrame>
        <p:nvGraphicFramePr>
          <p:cNvPr id="80" name="Object 2">
            <a:extLst>
              <a:ext uri="{FF2B5EF4-FFF2-40B4-BE49-F238E27FC236}">
                <a16:creationId xmlns:a16="http://schemas.microsoft.com/office/drawing/2014/main" id="{5E47E4C4-413A-4A0A-9353-668D40AEBC83}"/>
              </a:ext>
            </a:extLst>
          </p:cNvPr>
          <p:cNvGraphicFramePr>
            <a:graphicFrameLocks noChangeAspect="1"/>
          </p:cNvGraphicFramePr>
          <p:nvPr/>
        </p:nvGraphicFramePr>
        <p:xfrm>
          <a:off x="7589838" y="1450975"/>
          <a:ext cx="1443037" cy="320675"/>
        </p:xfrm>
        <a:graphic>
          <a:graphicData uri="http://schemas.openxmlformats.org/presentationml/2006/ole">
            <mc:AlternateContent xmlns:mc="http://schemas.openxmlformats.org/markup-compatibility/2006">
              <mc:Choice xmlns:v="urn:schemas-microsoft-com:vml" Requires="v">
                <p:oleObj name="Equation" r:id="rId4" imgW="799753" imgH="177723" progId="Equation.DSMT4">
                  <p:embed/>
                </p:oleObj>
              </mc:Choice>
              <mc:Fallback>
                <p:oleObj name="Equation" r:id="rId4" imgW="799753" imgH="177723" progId="Equation.DSMT4">
                  <p:embed/>
                  <p:pic>
                    <p:nvPicPr>
                      <p:cNvPr id="80" name="Object 2">
                        <a:extLst>
                          <a:ext uri="{FF2B5EF4-FFF2-40B4-BE49-F238E27FC236}">
                            <a16:creationId xmlns:a16="http://schemas.microsoft.com/office/drawing/2014/main" id="{5E47E4C4-413A-4A0A-9353-668D40AEBC8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589838" y="1450975"/>
                        <a:ext cx="1443037" cy="320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81" name="Object 3">
            <a:extLst>
              <a:ext uri="{FF2B5EF4-FFF2-40B4-BE49-F238E27FC236}">
                <a16:creationId xmlns:a16="http://schemas.microsoft.com/office/drawing/2014/main" id="{715FD987-04B1-465E-879F-A1F4B6788E78}"/>
              </a:ext>
            </a:extLst>
          </p:cNvPr>
          <p:cNvGraphicFramePr>
            <a:graphicFrameLocks noChangeAspect="1"/>
          </p:cNvGraphicFramePr>
          <p:nvPr/>
        </p:nvGraphicFramePr>
        <p:xfrm>
          <a:off x="7624763" y="3625850"/>
          <a:ext cx="1330325" cy="342900"/>
        </p:xfrm>
        <a:graphic>
          <a:graphicData uri="http://schemas.openxmlformats.org/presentationml/2006/ole">
            <mc:AlternateContent xmlns:mc="http://schemas.openxmlformats.org/markup-compatibility/2006">
              <mc:Choice xmlns:v="urn:schemas-microsoft-com:vml" Requires="v">
                <p:oleObj name="Equation" r:id="rId6" imgW="736600" imgH="190500" progId="Equation.DSMT4">
                  <p:embed/>
                </p:oleObj>
              </mc:Choice>
              <mc:Fallback>
                <p:oleObj name="Equation" r:id="rId6" imgW="736600" imgH="190500" progId="Equation.DSMT4">
                  <p:embed/>
                  <p:pic>
                    <p:nvPicPr>
                      <p:cNvPr id="81" name="Object 3">
                        <a:extLst>
                          <a:ext uri="{FF2B5EF4-FFF2-40B4-BE49-F238E27FC236}">
                            <a16:creationId xmlns:a16="http://schemas.microsoft.com/office/drawing/2014/main" id="{715FD987-04B1-465E-879F-A1F4B6788E78}"/>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624763" y="3625850"/>
                        <a:ext cx="1330325" cy="342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cxnSp>
        <p:nvCxnSpPr>
          <p:cNvPr id="82" name="Straight Connector 81">
            <a:extLst>
              <a:ext uri="{FF2B5EF4-FFF2-40B4-BE49-F238E27FC236}">
                <a16:creationId xmlns:a16="http://schemas.microsoft.com/office/drawing/2014/main" id="{FC6EF664-9EE7-4BBB-825A-2F35AA2CC12C}"/>
              </a:ext>
            </a:extLst>
          </p:cNvPr>
          <p:cNvCxnSpPr/>
          <p:nvPr/>
        </p:nvCxnSpPr>
        <p:spPr>
          <a:xfrm rot="10800000">
            <a:off x="2538413" y="2706688"/>
            <a:ext cx="5103812" cy="0"/>
          </a:xfrm>
          <a:prstGeom prst="line">
            <a:avLst/>
          </a:prstGeom>
          <a:ln w="9525">
            <a:solidFill>
              <a:srgbClr val="FF0000"/>
            </a:solidFill>
            <a:prstDash val="dash"/>
          </a:ln>
        </p:spPr>
        <p:style>
          <a:lnRef idx="1">
            <a:schemeClr val="accent1"/>
          </a:lnRef>
          <a:fillRef idx="0">
            <a:schemeClr val="accent1"/>
          </a:fillRef>
          <a:effectRef idx="0">
            <a:schemeClr val="accent1"/>
          </a:effectRef>
          <a:fontRef idx="minor">
            <a:schemeClr val="tx1"/>
          </a:fontRef>
        </p:style>
      </p:cxnSp>
      <p:graphicFrame>
        <p:nvGraphicFramePr>
          <p:cNvPr id="83" name="Object 4">
            <a:extLst>
              <a:ext uri="{FF2B5EF4-FFF2-40B4-BE49-F238E27FC236}">
                <a16:creationId xmlns:a16="http://schemas.microsoft.com/office/drawing/2014/main" id="{572DBFC7-D85A-4DFB-925A-EE7536765050}"/>
              </a:ext>
            </a:extLst>
          </p:cNvPr>
          <p:cNvGraphicFramePr>
            <a:graphicFrameLocks noChangeAspect="1"/>
          </p:cNvGraphicFramePr>
          <p:nvPr/>
        </p:nvGraphicFramePr>
        <p:xfrm>
          <a:off x="7607300" y="2543175"/>
          <a:ext cx="550863" cy="298450"/>
        </p:xfrm>
        <a:graphic>
          <a:graphicData uri="http://schemas.openxmlformats.org/presentationml/2006/ole">
            <mc:AlternateContent xmlns:mc="http://schemas.openxmlformats.org/markup-compatibility/2006">
              <mc:Choice xmlns:v="urn:schemas-microsoft-com:vml" Requires="v">
                <p:oleObj name="Equation" r:id="rId8" imgW="304536" imgH="164957" progId="Equation.DSMT4">
                  <p:embed/>
                </p:oleObj>
              </mc:Choice>
              <mc:Fallback>
                <p:oleObj name="Equation" r:id="rId8" imgW="304536" imgH="164957" progId="Equation.DSMT4">
                  <p:embed/>
                  <p:pic>
                    <p:nvPicPr>
                      <p:cNvPr id="83" name="Object 4">
                        <a:extLst>
                          <a:ext uri="{FF2B5EF4-FFF2-40B4-BE49-F238E27FC236}">
                            <a16:creationId xmlns:a16="http://schemas.microsoft.com/office/drawing/2014/main" id="{572DBFC7-D85A-4DFB-925A-EE7536765050}"/>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607300" y="2543175"/>
                        <a:ext cx="550863" cy="2984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84" name="Object 5">
            <a:extLst>
              <a:ext uri="{FF2B5EF4-FFF2-40B4-BE49-F238E27FC236}">
                <a16:creationId xmlns:a16="http://schemas.microsoft.com/office/drawing/2014/main" id="{469A8C85-7CA2-467A-851F-9005A74115CB}"/>
              </a:ext>
            </a:extLst>
          </p:cNvPr>
          <p:cNvGraphicFramePr>
            <a:graphicFrameLocks noChangeAspect="1"/>
          </p:cNvGraphicFramePr>
          <p:nvPr/>
        </p:nvGraphicFramePr>
        <p:xfrm>
          <a:off x="8185150" y="2306638"/>
          <a:ext cx="939800" cy="781050"/>
        </p:xfrm>
        <a:graphic>
          <a:graphicData uri="http://schemas.openxmlformats.org/presentationml/2006/ole">
            <mc:AlternateContent xmlns:mc="http://schemas.openxmlformats.org/markup-compatibility/2006">
              <mc:Choice xmlns:v="urn:schemas-microsoft-com:vml" Requires="v">
                <p:oleObj name="Equation" r:id="rId10" imgW="520474" imgH="431613" progId="Equation.DSMT4">
                  <p:embed/>
                </p:oleObj>
              </mc:Choice>
              <mc:Fallback>
                <p:oleObj name="Equation" r:id="rId10" imgW="520474" imgH="431613" progId="Equation.DSMT4">
                  <p:embed/>
                  <p:pic>
                    <p:nvPicPr>
                      <p:cNvPr id="84" name="Object 5">
                        <a:extLst>
                          <a:ext uri="{FF2B5EF4-FFF2-40B4-BE49-F238E27FC236}">
                            <a16:creationId xmlns:a16="http://schemas.microsoft.com/office/drawing/2014/main" id="{469A8C85-7CA2-467A-851F-9005A74115CB}"/>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8185150" y="2306638"/>
                        <a:ext cx="939800" cy="7810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85" name="Object 6">
            <a:extLst>
              <a:ext uri="{FF2B5EF4-FFF2-40B4-BE49-F238E27FC236}">
                <a16:creationId xmlns:a16="http://schemas.microsoft.com/office/drawing/2014/main" id="{CFC8E325-2CFF-4C1F-97D3-70720374D14D}"/>
              </a:ext>
            </a:extLst>
          </p:cNvPr>
          <p:cNvGraphicFramePr>
            <a:graphicFrameLocks noChangeAspect="1"/>
          </p:cNvGraphicFramePr>
          <p:nvPr/>
        </p:nvGraphicFramePr>
        <p:xfrm>
          <a:off x="8183563" y="2497138"/>
          <a:ext cx="684212" cy="368300"/>
        </p:xfrm>
        <a:graphic>
          <a:graphicData uri="http://schemas.openxmlformats.org/presentationml/2006/ole">
            <mc:AlternateContent xmlns:mc="http://schemas.openxmlformats.org/markup-compatibility/2006">
              <mc:Choice xmlns:v="urn:schemas-microsoft-com:vml" Requires="v">
                <p:oleObj name="Equation" r:id="rId12" imgW="329914" imgH="177646" progId="Equation.DSMT4">
                  <p:embed/>
                </p:oleObj>
              </mc:Choice>
              <mc:Fallback>
                <p:oleObj name="Equation" r:id="rId12" imgW="329914" imgH="177646" progId="Equation.DSMT4">
                  <p:embed/>
                  <p:pic>
                    <p:nvPicPr>
                      <p:cNvPr id="85" name="Object 6">
                        <a:extLst>
                          <a:ext uri="{FF2B5EF4-FFF2-40B4-BE49-F238E27FC236}">
                            <a16:creationId xmlns:a16="http://schemas.microsoft.com/office/drawing/2014/main" id="{CFC8E325-2CFF-4C1F-97D3-70720374D14D}"/>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8183563" y="2497138"/>
                        <a:ext cx="684212" cy="3683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86" name="Object 7">
            <a:extLst>
              <a:ext uri="{FF2B5EF4-FFF2-40B4-BE49-F238E27FC236}">
                <a16:creationId xmlns:a16="http://schemas.microsoft.com/office/drawing/2014/main" id="{703FD455-9951-49CD-8E68-70FA4469A16E}"/>
              </a:ext>
            </a:extLst>
          </p:cNvPr>
          <p:cNvGraphicFramePr>
            <a:graphicFrameLocks noChangeAspect="1"/>
          </p:cNvGraphicFramePr>
          <p:nvPr/>
        </p:nvGraphicFramePr>
        <p:xfrm>
          <a:off x="203200" y="1987550"/>
          <a:ext cx="1398588" cy="457200"/>
        </p:xfrm>
        <a:graphic>
          <a:graphicData uri="http://schemas.openxmlformats.org/presentationml/2006/ole">
            <mc:AlternateContent xmlns:mc="http://schemas.openxmlformats.org/markup-compatibility/2006">
              <mc:Choice xmlns:v="urn:schemas-microsoft-com:vml" Requires="v">
                <p:oleObj name="Equation" r:id="rId14" imgW="774364" imgH="253890" progId="Equation.DSMT4">
                  <p:embed/>
                </p:oleObj>
              </mc:Choice>
              <mc:Fallback>
                <p:oleObj name="Equation" r:id="rId14" imgW="774364" imgH="253890" progId="Equation.DSMT4">
                  <p:embed/>
                  <p:pic>
                    <p:nvPicPr>
                      <p:cNvPr id="86" name="Object 7">
                        <a:extLst>
                          <a:ext uri="{FF2B5EF4-FFF2-40B4-BE49-F238E27FC236}">
                            <a16:creationId xmlns:a16="http://schemas.microsoft.com/office/drawing/2014/main" id="{703FD455-9951-49CD-8E68-70FA4469A16E}"/>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03200" y="1987550"/>
                        <a:ext cx="1398588"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cxnSp>
        <p:nvCxnSpPr>
          <p:cNvPr id="88" name="Straight Arrow Connector 87">
            <a:extLst>
              <a:ext uri="{FF2B5EF4-FFF2-40B4-BE49-F238E27FC236}">
                <a16:creationId xmlns:a16="http://schemas.microsoft.com/office/drawing/2014/main" id="{262EB808-5C68-4B9F-B3B2-411F642A12EE}"/>
              </a:ext>
            </a:extLst>
          </p:cNvPr>
          <p:cNvCxnSpPr/>
          <p:nvPr/>
        </p:nvCxnSpPr>
        <p:spPr>
          <a:xfrm rot="5400000">
            <a:off x="2576513" y="2170113"/>
            <a:ext cx="1087437" cy="1587"/>
          </a:xfrm>
          <a:prstGeom prst="straightConnector1">
            <a:avLst/>
          </a:prstGeom>
          <a:ln w="31750">
            <a:solidFill>
              <a:srgbClr val="FF0000"/>
            </a:solidFill>
            <a:headEnd type="stealth" w="lg" len="lg"/>
            <a:tailEnd type="stealth" w="lg" len="lg"/>
          </a:ln>
        </p:spPr>
        <p:style>
          <a:lnRef idx="1">
            <a:schemeClr val="accent1"/>
          </a:lnRef>
          <a:fillRef idx="0">
            <a:schemeClr val="accent1"/>
          </a:fillRef>
          <a:effectRef idx="0">
            <a:schemeClr val="accent1"/>
          </a:effectRef>
          <a:fontRef idx="minor">
            <a:schemeClr val="tx1"/>
          </a:fontRef>
        </p:style>
      </p:cxnSp>
      <p:graphicFrame>
        <p:nvGraphicFramePr>
          <p:cNvPr id="89" name="Object 8">
            <a:extLst>
              <a:ext uri="{FF2B5EF4-FFF2-40B4-BE49-F238E27FC236}">
                <a16:creationId xmlns:a16="http://schemas.microsoft.com/office/drawing/2014/main" id="{125B0BA6-791F-4829-A7B3-733CED056917}"/>
              </a:ext>
            </a:extLst>
          </p:cNvPr>
          <p:cNvGraphicFramePr>
            <a:graphicFrameLocks noChangeAspect="1"/>
          </p:cNvGraphicFramePr>
          <p:nvPr/>
        </p:nvGraphicFramePr>
        <p:xfrm>
          <a:off x="1611313" y="2046288"/>
          <a:ext cx="917575" cy="320675"/>
        </p:xfrm>
        <a:graphic>
          <a:graphicData uri="http://schemas.openxmlformats.org/presentationml/2006/ole">
            <mc:AlternateContent xmlns:mc="http://schemas.openxmlformats.org/markup-compatibility/2006">
              <mc:Choice xmlns:v="urn:schemas-microsoft-com:vml" Requires="v">
                <p:oleObj name="Equation" r:id="rId16" imgW="507780" imgH="177723" progId="Equation.DSMT4">
                  <p:embed/>
                </p:oleObj>
              </mc:Choice>
              <mc:Fallback>
                <p:oleObj name="Equation" r:id="rId16" imgW="507780" imgH="177723" progId="Equation.DSMT4">
                  <p:embed/>
                  <p:pic>
                    <p:nvPicPr>
                      <p:cNvPr id="89" name="Object 8">
                        <a:extLst>
                          <a:ext uri="{FF2B5EF4-FFF2-40B4-BE49-F238E27FC236}">
                            <a16:creationId xmlns:a16="http://schemas.microsoft.com/office/drawing/2014/main" id="{125B0BA6-791F-4829-A7B3-733CED056917}"/>
                          </a:ext>
                        </a:extLst>
                      </p:cNvPr>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1611313" y="2046288"/>
                        <a:ext cx="917575" cy="320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90" name="Object 9">
            <a:extLst>
              <a:ext uri="{FF2B5EF4-FFF2-40B4-BE49-F238E27FC236}">
                <a16:creationId xmlns:a16="http://schemas.microsoft.com/office/drawing/2014/main" id="{B00800FA-6185-497A-9F38-2420E9B772A8}"/>
              </a:ext>
            </a:extLst>
          </p:cNvPr>
          <p:cNvGraphicFramePr>
            <a:graphicFrameLocks noChangeAspect="1"/>
          </p:cNvGraphicFramePr>
          <p:nvPr/>
        </p:nvGraphicFramePr>
        <p:xfrm>
          <a:off x="1603375" y="1958975"/>
          <a:ext cx="588963" cy="450850"/>
        </p:xfrm>
        <a:graphic>
          <a:graphicData uri="http://schemas.openxmlformats.org/presentationml/2006/ole">
            <mc:AlternateContent xmlns:mc="http://schemas.openxmlformats.org/markup-compatibility/2006">
              <mc:Choice xmlns:v="urn:schemas-microsoft-com:vml" Requires="v">
                <p:oleObj name="Equation" r:id="rId18" imgW="215619" imgH="164885" progId="Equation.DSMT4">
                  <p:embed/>
                </p:oleObj>
              </mc:Choice>
              <mc:Fallback>
                <p:oleObj name="Equation" r:id="rId18" imgW="215619" imgH="164885" progId="Equation.DSMT4">
                  <p:embed/>
                  <p:pic>
                    <p:nvPicPr>
                      <p:cNvPr id="90" name="Object 9">
                        <a:extLst>
                          <a:ext uri="{FF2B5EF4-FFF2-40B4-BE49-F238E27FC236}">
                            <a16:creationId xmlns:a16="http://schemas.microsoft.com/office/drawing/2014/main" id="{B00800FA-6185-497A-9F38-2420E9B772A8}"/>
                          </a:ext>
                        </a:extLst>
                      </p:cNvPr>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1603375" y="1958975"/>
                        <a:ext cx="588963" cy="4508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91" name="Object 10">
            <a:extLst>
              <a:ext uri="{FF2B5EF4-FFF2-40B4-BE49-F238E27FC236}">
                <a16:creationId xmlns:a16="http://schemas.microsoft.com/office/drawing/2014/main" id="{82CB0B17-4B2F-465D-8516-1AFA8F5C8F53}"/>
              </a:ext>
            </a:extLst>
          </p:cNvPr>
          <p:cNvGraphicFramePr>
            <a:graphicFrameLocks noChangeAspect="1"/>
          </p:cNvGraphicFramePr>
          <p:nvPr/>
        </p:nvGraphicFramePr>
        <p:xfrm>
          <a:off x="398463" y="3254375"/>
          <a:ext cx="1166812" cy="342900"/>
        </p:xfrm>
        <a:graphic>
          <a:graphicData uri="http://schemas.openxmlformats.org/presentationml/2006/ole">
            <mc:AlternateContent xmlns:mc="http://schemas.openxmlformats.org/markup-compatibility/2006">
              <mc:Choice xmlns:v="urn:schemas-microsoft-com:vml" Requires="v">
                <p:oleObj name="Equation" r:id="rId20" imgW="647700" imgH="190500" progId="Equation.DSMT4">
                  <p:embed/>
                </p:oleObj>
              </mc:Choice>
              <mc:Fallback>
                <p:oleObj name="Equation" r:id="rId20" imgW="647700" imgH="190500" progId="Equation.DSMT4">
                  <p:embed/>
                  <p:pic>
                    <p:nvPicPr>
                      <p:cNvPr id="91" name="Object 10">
                        <a:extLst>
                          <a:ext uri="{FF2B5EF4-FFF2-40B4-BE49-F238E27FC236}">
                            <a16:creationId xmlns:a16="http://schemas.microsoft.com/office/drawing/2014/main" id="{82CB0B17-4B2F-465D-8516-1AFA8F5C8F53}"/>
                          </a:ext>
                        </a:extLst>
                      </p:cNvPr>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398463" y="3254375"/>
                        <a:ext cx="1166812" cy="342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cxnSp>
        <p:nvCxnSpPr>
          <p:cNvPr id="92" name="Straight Arrow Connector 91">
            <a:extLst>
              <a:ext uri="{FF2B5EF4-FFF2-40B4-BE49-F238E27FC236}">
                <a16:creationId xmlns:a16="http://schemas.microsoft.com/office/drawing/2014/main" id="{2E94DF02-DC95-47B1-AF38-12FAA410EF8C}"/>
              </a:ext>
            </a:extLst>
          </p:cNvPr>
          <p:cNvCxnSpPr/>
          <p:nvPr/>
        </p:nvCxnSpPr>
        <p:spPr>
          <a:xfrm>
            <a:off x="2714625" y="3962400"/>
            <a:ext cx="4498975" cy="1588"/>
          </a:xfrm>
          <a:prstGeom prst="straightConnector1">
            <a:avLst/>
          </a:prstGeom>
          <a:ln w="31750">
            <a:solidFill>
              <a:srgbClr val="FF0000"/>
            </a:solidFill>
            <a:headEnd type="stealth" w="lg" len="lg"/>
            <a:tailEnd type="stealth" w="lg" len="lg"/>
          </a:ln>
        </p:spPr>
        <p:style>
          <a:lnRef idx="1">
            <a:schemeClr val="accent1"/>
          </a:lnRef>
          <a:fillRef idx="0">
            <a:schemeClr val="accent1"/>
          </a:fillRef>
          <a:effectRef idx="0">
            <a:schemeClr val="accent1"/>
          </a:effectRef>
          <a:fontRef idx="minor">
            <a:schemeClr val="tx1"/>
          </a:fontRef>
        </p:style>
      </p:cxnSp>
      <p:graphicFrame>
        <p:nvGraphicFramePr>
          <p:cNvPr id="95" name="Object 11">
            <a:extLst>
              <a:ext uri="{FF2B5EF4-FFF2-40B4-BE49-F238E27FC236}">
                <a16:creationId xmlns:a16="http://schemas.microsoft.com/office/drawing/2014/main" id="{ECD98CF6-B00C-4CB8-91B0-B1FC13B115FC}"/>
              </a:ext>
            </a:extLst>
          </p:cNvPr>
          <p:cNvGraphicFramePr>
            <a:graphicFrameLocks noChangeAspect="1"/>
          </p:cNvGraphicFramePr>
          <p:nvPr/>
        </p:nvGraphicFramePr>
        <p:xfrm>
          <a:off x="1581150" y="3208338"/>
          <a:ext cx="889000" cy="446087"/>
        </p:xfrm>
        <a:graphic>
          <a:graphicData uri="http://schemas.openxmlformats.org/presentationml/2006/ole">
            <mc:AlternateContent xmlns:mc="http://schemas.openxmlformats.org/markup-compatibility/2006">
              <mc:Choice xmlns:v="urn:schemas-microsoft-com:vml" Requires="v">
                <p:oleObj name="Equation" r:id="rId22" imgW="355138" imgH="177569" progId="Equation.DSMT4">
                  <p:embed/>
                </p:oleObj>
              </mc:Choice>
              <mc:Fallback>
                <p:oleObj name="Equation" r:id="rId22" imgW="355138" imgH="177569" progId="Equation.DSMT4">
                  <p:embed/>
                  <p:pic>
                    <p:nvPicPr>
                      <p:cNvPr id="95" name="Object 11">
                        <a:extLst>
                          <a:ext uri="{FF2B5EF4-FFF2-40B4-BE49-F238E27FC236}">
                            <a16:creationId xmlns:a16="http://schemas.microsoft.com/office/drawing/2014/main" id="{ECD98CF6-B00C-4CB8-91B0-B1FC13B115FC}"/>
                          </a:ext>
                        </a:extLst>
                      </p:cNvPr>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1581150" y="3208338"/>
                        <a:ext cx="889000" cy="4460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97" name="Object 12">
            <a:extLst>
              <a:ext uri="{FF2B5EF4-FFF2-40B4-BE49-F238E27FC236}">
                <a16:creationId xmlns:a16="http://schemas.microsoft.com/office/drawing/2014/main" id="{6D1DE867-3504-42B8-85C9-D34653D71B83}"/>
              </a:ext>
            </a:extLst>
          </p:cNvPr>
          <p:cNvGraphicFramePr>
            <a:graphicFrameLocks noChangeAspect="1"/>
          </p:cNvGraphicFramePr>
          <p:nvPr/>
        </p:nvGraphicFramePr>
        <p:xfrm>
          <a:off x="900113" y="3770313"/>
          <a:ext cx="714375" cy="406400"/>
        </p:xfrm>
        <a:graphic>
          <a:graphicData uri="http://schemas.openxmlformats.org/presentationml/2006/ole">
            <mc:AlternateContent xmlns:mc="http://schemas.openxmlformats.org/markup-compatibility/2006">
              <mc:Choice xmlns:v="urn:schemas-microsoft-com:vml" Requires="v">
                <p:oleObj name="Equation" r:id="rId24" imgW="291847" imgH="164957" progId="Equation.DSMT4">
                  <p:embed/>
                </p:oleObj>
              </mc:Choice>
              <mc:Fallback>
                <p:oleObj name="Equation" r:id="rId24" imgW="291847" imgH="164957" progId="Equation.DSMT4">
                  <p:embed/>
                  <p:pic>
                    <p:nvPicPr>
                      <p:cNvPr id="97" name="Object 12">
                        <a:extLst>
                          <a:ext uri="{FF2B5EF4-FFF2-40B4-BE49-F238E27FC236}">
                            <a16:creationId xmlns:a16="http://schemas.microsoft.com/office/drawing/2014/main" id="{6D1DE867-3504-42B8-85C9-D34653D71B83}"/>
                          </a:ext>
                        </a:extLst>
                      </p:cNvPr>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900113" y="3770313"/>
                        <a:ext cx="714375" cy="406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98" name="Object 13">
            <a:extLst>
              <a:ext uri="{FF2B5EF4-FFF2-40B4-BE49-F238E27FC236}">
                <a16:creationId xmlns:a16="http://schemas.microsoft.com/office/drawing/2014/main" id="{EA19E0C1-34BC-4804-A88E-3093CF752AF4}"/>
              </a:ext>
            </a:extLst>
          </p:cNvPr>
          <p:cNvGraphicFramePr>
            <a:graphicFrameLocks noChangeAspect="1"/>
          </p:cNvGraphicFramePr>
          <p:nvPr/>
        </p:nvGraphicFramePr>
        <p:xfrm>
          <a:off x="1665288" y="3598863"/>
          <a:ext cx="544512" cy="773112"/>
        </p:xfrm>
        <a:graphic>
          <a:graphicData uri="http://schemas.openxmlformats.org/presentationml/2006/ole">
            <mc:AlternateContent xmlns:mc="http://schemas.openxmlformats.org/markup-compatibility/2006">
              <mc:Choice xmlns:v="urn:schemas-microsoft-com:vml" Requires="v">
                <p:oleObj name="Equation" r:id="rId26" imgW="304668" imgH="431613" progId="Equation.DSMT4">
                  <p:embed/>
                </p:oleObj>
              </mc:Choice>
              <mc:Fallback>
                <p:oleObj name="Equation" r:id="rId26" imgW="304668" imgH="431613" progId="Equation.DSMT4">
                  <p:embed/>
                  <p:pic>
                    <p:nvPicPr>
                      <p:cNvPr id="98" name="Object 13">
                        <a:extLst>
                          <a:ext uri="{FF2B5EF4-FFF2-40B4-BE49-F238E27FC236}">
                            <a16:creationId xmlns:a16="http://schemas.microsoft.com/office/drawing/2014/main" id="{EA19E0C1-34BC-4804-A88E-3093CF752AF4}"/>
                          </a:ext>
                        </a:extLst>
                      </p:cNvPr>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1665288" y="3598863"/>
                        <a:ext cx="544512" cy="7731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99" name="Object 14">
            <a:extLst>
              <a:ext uri="{FF2B5EF4-FFF2-40B4-BE49-F238E27FC236}">
                <a16:creationId xmlns:a16="http://schemas.microsoft.com/office/drawing/2014/main" id="{AB301A33-E986-4636-9F7C-D9A40BF9E008}"/>
              </a:ext>
            </a:extLst>
          </p:cNvPr>
          <p:cNvGraphicFramePr>
            <a:graphicFrameLocks noChangeAspect="1"/>
          </p:cNvGraphicFramePr>
          <p:nvPr/>
        </p:nvGraphicFramePr>
        <p:xfrm>
          <a:off x="1671638" y="3606800"/>
          <a:ext cx="430212" cy="773113"/>
        </p:xfrm>
        <a:graphic>
          <a:graphicData uri="http://schemas.openxmlformats.org/presentationml/2006/ole">
            <mc:AlternateContent xmlns:mc="http://schemas.openxmlformats.org/markup-compatibility/2006">
              <mc:Choice xmlns:v="urn:schemas-microsoft-com:vml" Requires="v">
                <p:oleObj name="Equation" r:id="rId28" imgW="241195" imgH="431613" progId="Equation.DSMT4">
                  <p:embed/>
                </p:oleObj>
              </mc:Choice>
              <mc:Fallback>
                <p:oleObj name="Equation" r:id="rId28" imgW="241195" imgH="431613" progId="Equation.DSMT4">
                  <p:embed/>
                  <p:pic>
                    <p:nvPicPr>
                      <p:cNvPr id="99" name="Object 14">
                        <a:extLst>
                          <a:ext uri="{FF2B5EF4-FFF2-40B4-BE49-F238E27FC236}">
                            <a16:creationId xmlns:a16="http://schemas.microsoft.com/office/drawing/2014/main" id="{AB301A33-E986-4636-9F7C-D9A40BF9E008}"/>
                          </a:ext>
                        </a:extLst>
                      </p:cNvPr>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1671638" y="3606800"/>
                        <a:ext cx="430212" cy="7731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00" name="Object 15">
            <a:extLst>
              <a:ext uri="{FF2B5EF4-FFF2-40B4-BE49-F238E27FC236}">
                <a16:creationId xmlns:a16="http://schemas.microsoft.com/office/drawing/2014/main" id="{85185767-54DD-4A56-8447-0DE22C9A684A}"/>
              </a:ext>
            </a:extLst>
          </p:cNvPr>
          <p:cNvGraphicFramePr>
            <a:graphicFrameLocks noChangeAspect="1"/>
          </p:cNvGraphicFramePr>
          <p:nvPr/>
        </p:nvGraphicFramePr>
        <p:xfrm>
          <a:off x="366713" y="4883150"/>
          <a:ext cx="1925637" cy="457200"/>
        </p:xfrm>
        <a:graphic>
          <a:graphicData uri="http://schemas.openxmlformats.org/presentationml/2006/ole">
            <mc:AlternateContent xmlns:mc="http://schemas.openxmlformats.org/markup-compatibility/2006">
              <mc:Choice xmlns:v="urn:schemas-microsoft-com:vml" Requires="v">
                <p:oleObj name="Equation" r:id="rId30" imgW="1066337" imgH="253890" progId="Equation.DSMT4">
                  <p:embed/>
                </p:oleObj>
              </mc:Choice>
              <mc:Fallback>
                <p:oleObj name="Equation" r:id="rId30" imgW="1066337" imgH="253890" progId="Equation.DSMT4">
                  <p:embed/>
                  <p:pic>
                    <p:nvPicPr>
                      <p:cNvPr id="100" name="Object 15">
                        <a:extLst>
                          <a:ext uri="{FF2B5EF4-FFF2-40B4-BE49-F238E27FC236}">
                            <a16:creationId xmlns:a16="http://schemas.microsoft.com/office/drawing/2014/main" id="{85185767-54DD-4A56-8447-0DE22C9A684A}"/>
                          </a:ext>
                        </a:extLst>
                      </p:cNvPr>
                      <p:cNvPicPr>
                        <a:picLocks noChangeAspect="1" noChangeArrowheads="1"/>
                      </p:cNvPicPr>
                      <p:nvPr/>
                    </p:nvPicPr>
                    <p:blipFill>
                      <a:blip r:embed="rId31">
                        <a:extLst>
                          <a:ext uri="{28A0092B-C50C-407E-A947-70E740481C1C}">
                            <a14:useLocalDpi xmlns:a14="http://schemas.microsoft.com/office/drawing/2010/main" val="0"/>
                          </a:ext>
                        </a:extLst>
                      </a:blip>
                      <a:srcRect/>
                      <a:stretch>
                        <a:fillRect/>
                      </a:stretch>
                    </p:blipFill>
                    <p:spPr bwMode="auto">
                      <a:xfrm>
                        <a:off x="366713" y="4883150"/>
                        <a:ext cx="1925637"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01" name="Object 16">
            <a:extLst>
              <a:ext uri="{FF2B5EF4-FFF2-40B4-BE49-F238E27FC236}">
                <a16:creationId xmlns:a16="http://schemas.microsoft.com/office/drawing/2014/main" id="{35058758-5C9E-4853-9B26-9AE04CD4DC04}"/>
              </a:ext>
            </a:extLst>
          </p:cNvPr>
          <p:cNvGraphicFramePr>
            <a:graphicFrameLocks noChangeAspect="1"/>
          </p:cNvGraphicFramePr>
          <p:nvPr/>
        </p:nvGraphicFramePr>
        <p:xfrm>
          <a:off x="2322513" y="4894263"/>
          <a:ext cx="288925" cy="403225"/>
        </p:xfrm>
        <a:graphic>
          <a:graphicData uri="http://schemas.openxmlformats.org/presentationml/2006/ole">
            <mc:AlternateContent xmlns:mc="http://schemas.openxmlformats.org/markup-compatibility/2006">
              <mc:Choice xmlns:v="urn:schemas-microsoft-com:vml" Requires="v">
                <p:oleObj name="Equation" r:id="rId32" imgW="126725" imgH="177415" progId="Equation.DSMT4">
                  <p:embed/>
                </p:oleObj>
              </mc:Choice>
              <mc:Fallback>
                <p:oleObj name="Equation" r:id="rId32" imgW="126725" imgH="177415" progId="Equation.DSMT4">
                  <p:embed/>
                  <p:pic>
                    <p:nvPicPr>
                      <p:cNvPr id="101" name="Object 16">
                        <a:extLst>
                          <a:ext uri="{FF2B5EF4-FFF2-40B4-BE49-F238E27FC236}">
                            <a16:creationId xmlns:a16="http://schemas.microsoft.com/office/drawing/2014/main" id="{35058758-5C9E-4853-9B26-9AE04CD4DC04}"/>
                          </a:ext>
                        </a:extLst>
                      </p:cNvPr>
                      <p:cNvPicPr>
                        <a:picLocks noChangeAspect="1" noChangeArrowheads="1"/>
                      </p:cNvPicPr>
                      <p:nvPr/>
                    </p:nvPicPr>
                    <p:blipFill>
                      <a:blip r:embed="rId33">
                        <a:extLst>
                          <a:ext uri="{28A0092B-C50C-407E-A947-70E740481C1C}">
                            <a14:useLocalDpi xmlns:a14="http://schemas.microsoft.com/office/drawing/2010/main" val="0"/>
                          </a:ext>
                        </a:extLst>
                      </a:blip>
                      <a:srcRect/>
                      <a:stretch>
                        <a:fillRect/>
                      </a:stretch>
                    </p:blipFill>
                    <p:spPr bwMode="auto">
                      <a:xfrm>
                        <a:off x="2322513" y="4894263"/>
                        <a:ext cx="288925" cy="4032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4835" name="Object 19">
            <a:extLst>
              <a:ext uri="{FF2B5EF4-FFF2-40B4-BE49-F238E27FC236}">
                <a16:creationId xmlns:a16="http://schemas.microsoft.com/office/drawing/2014/main" id="{D1A486F6-0A4B-449B-A5F8-2BDD77575BE5}"/>
              </a:ext>
            </a:extLst>
          </p:cNvPr>
          <p:cNvGraphicFramePr>
            <a:graphicFrameLocks noChangeAspect="1"/>
          </p:cNvGraphicFramePr>
          <p:nvPr/>
        </p:nvGraphicFramePr>
        <p:xfrm>
          <a:off x="188913" y="5584825"/>
          <a:ext cx="2973387" cy="439738"/>
        </p:xfrm>
        <a:graphic>
          <a:graphicData uri="http://schemas.openxmlformats.org/presentationml/2006/ole">
            <mc:AlternateContent xmlns:mc="http://schemas.openxmlformats.org/markup-compatibility/2006">
              <mc:Choice xmlns:v="urn:schemas-microsoft-com:vml" Requires="v">
                <p:oleObj name="Equation" r:id="rId34" imgW="1714500" imgH="254000" progId="Equation.DSMT4">
                  <p:embed/>
                </p:oleObj>
              </mc:Choice>
              <mc:Fallback>
                <p:oleObj name="Equation" r:id="rId34" imgW="1714500" imgH="254000" progId="Equation.DSMT4">
                  <p:embed/>
                  <p:pic>
                    <p:nvPicPr>
                      <p:cNvPr id="34835" name="Object 19">
                        <a:extLst>
                          <a:ext uri="{FF2B5EF4-FFF2-40B4-BE49-F238E27FC236}">
                            <a16:creationId xmlns:a16="http://schemas.microsoft.com/office/drawing/2014/main" id="{D1A486F6-0A4B-449B-A5F8-2BDD77575BE5}"/>
                          </a:ext>
                        </a:extLst>
                      </p:cNvPr>
                      <p:cNvPicPr>
                        <a:picLocks noChangeAspect="1" noChangeArrowheads="1"/>
                      </p:cNvPicPr>
                      <p:nvPr/>
                    </p:nvPicPr>
                    <p:blipFill>
                      <a:blip r:embed="rId35">
                        <a:extLst>
                          <a:ext uri="{28A0092B-C50C-407E-A947-70E740481C1C}">
                            <a14:useLocalDpi xmlns:a14="http://schemas.microsoft.com/office/drawing/2010/main" val="0"/>
                          </a:ext>
                        </a:extLst>
                      </a:blip>
                      <a:srcRect/>
                      <a:stretch>
                        <a:fillRect/>
                      </a:stretch>
                    </p:blipFill>
                    <p:spPr bwMode="auto">
                      <a:xfrm>
                        <a:off x="188913" y="5584825"/>
                        <a:ext cx="2973387" cy="4397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04" name="Object 18">
            <a:extLst>
              <a:ext uri="{FF2B5EF4-FFF2-40B4-BE49-F238E27FC236}">
                <a16:creationId xmlns:a16="http://schemas.microsoft.com/office/drawing/2014/main" id="{35A50B0F-65F7-4CAF-BFD7-957950AA41C4}"/>
              </a:ext>
            </a:extLst>
          </p:cNvPr>
          <p:cNvGraphicFramePr>
            <a:graphicFrameLocks noChangeAspect="1"/>
          </p:cNvGraphicFramePr>
          <p:nvPr/>
        </p:nvGraphicFramePr>
        <p:xfrm>
          <a:off x="193675" y="5413375"/>
          <a:ext cx="2951163" cy="747713"/>
        </p:xfrm>
        <a:graphic>
          <a:graphicData uri="http://schemas.openxmlformats.org/presentationml/2006/ole">
            <mc:AlternateContent xmlns:mc="http://schemas.openxmlformats.org/markup-compatibility/2006">
              <mc:Choice xmlns:v="urn:schemas-microsoft-com:vml" Requires="v">
                <p:oleObj name="Equation" r:id="rId36" imgW="1701800" imgH="431800" progId="Equation.DSMT4">
                  <p:embed/>
                </p:oleObj>
              </mc:Choice>
              <mc:Fallback>
                <p:oleObj name="Equation" r:id="rId36" imgW="1701800" imgH="431800" progId="Equation.DSMT4">
                  <p:embed/>
                  <p:pic>
                    <p:nvPicPr>
                      <p:cNvPr id="104" name="Object 18">
                        <a:extLst>
                          <a:ext uri="{FF2B5EF4-FFF2-40B4-BE49-F238E27FC236}">
                            <a16:creationId xmlns:a16="http://schemas.microsoft.com/office/drawing/2014/main" id="{35A50B0F-65F7-4CAF-BFD7-957950AA41C4}"/>
                          </a:ext>
                        </a:extLst>
                      </p:cNvPr>
                      <p:cNvPicPr>
                        <a:picLocks noChangeAspect="1" noChangeArrowheads="1"/>
                      </p:cNvPicPr>
                      <p:nvPr/>
                    </p:nvPicPr>
                    <p:blipFill>
                      <a:blip r:embed="rId37">
                        <a:extLst>
                          <a:ext uri="{28A0092B-C50C-407E-A947-70E740481C1C}">
                            <a14:useLocalDpi xmlns:a14="http://schemas.microsoft.com/office/drawing/2010/main" val="0"/>
                          </a:ext>
                        </a:extLst>
                      </a:blip>
                      <a:srcRect/>
                      <a:stretch>
                        <a:fillRect/>
                      </a:stretch>
                    </p:blipFill>
                    <p:spPr bwMode="auto">
                      <a:xfrm>
                        <a:off x="193675" y="5413375"/>
                        <a:ext cx="2951163" cy="7477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05" name="Object 19">
            <a:extLst>
              <a:ext uri="{FF2B5EF4-FFF2-40B4-BE49-F238E27FC236}">
                <a16:creationId xmlns:a16="http://schemas.microsoft.com/office/drawing/2014/main" id="{D34FDE99-2D38-4430-A983-3A2CC6A0E0C7}"/>
              </a:ext>
            </a:extLst>
          </p:cNvPr>
          <p:cNvGraphicFramePr>
            <a:graphicFrameLocks noChangeAspect="1"/>
          </p:cNvGraphicFramePr>
          <p:nvPr/>
        </p:nvGraphicFramePr>
        <p:xfrm>
          <a:off x="3043238" y="1958975"/>
          <a:ext cx="981075" cy="328613"/>
        </p:xfrm>
        <a:graphic>
          <a:graphicData uri="http://schemas.openxmlformats.org/presentationml/2006/ole">
            <mc:AlternateContent xmlns:mc="http://schemas.openxmlformats.org/markup-compatibility/2006">
              <mc:Choice xmlns:v="urn:schemas-microsoft-com:vml" Requires="v">
                <p:oleObj name="Equation" r:id="rId38" imgW="494870" imgH="164957" progId="Equation.DSMT4">
                  <p:embed/>
                </p:oleObj>
              </mc:Choice>
              <mc:Fallback>
                <p:oleObj name="Equation" r:id="rId38" imgW="494870" imgH="164957" progId="Equation.DSMT4">
                  <p:embed/>
                  <p:pic>
                    <p:nvPicPr>
                      <p:cNvPr id="105" name="Object 19">
                        <a:extLst>
                          <a:ext uri="{FF2B5EF4-FFF2-40B4-BE49-F238E27FC236}">
                            <a16:creationId xmlns:a16="http://schemas.microsoft.com/office/drawing/2014/main" id="{D34FDE99-2D38-4430-A983-3A2CC6A0E0C7}"/>
                          </a:ext>
                        </a:extLst>
                      </p:cNvPr>
                      <p:cNvPicPr>
                        <a:picLocks noChangeAspect="1" noChangeArrowheads="1"/>
                      </p:cNvPicPr>
                      <p:nvPr/>
                    </p:nvPicPr>
                    <p:blipFill>
                      <a:blip r:embed="rId39">
                        <a:extLst>
                          <a:ext uri="{28A0092B-C50C-407E-A947-70E740481C1C}">
                            <a14:useLocalDpi xmlns:a14="http://schemas.microsoft.com/office/drawing/2010/main" val="0"/>
                          </a:ext>
                        </a:extLst>
                      </a:blip>
                      <a:srcRect/>
                      <a:stretch>
                        <a:fillRect/>
                      </a:stretch>
                    </p:blipFill>
                    <p:spPr bwMode="auto">
                      <a:xfrm>
                        <a:off x="3043238" y="1958975"/>
                        <a:ext cx="981075" cy="328613"/>
                      </a:xfrm>
                      <a:prstGeom prst="rect">
                        <a:avLst/>
                      </a:prstGeom>
                      <a:solidFill>
                        <a:schemeClr val="bg1">
                          <a:alpha val="81175"/>
                        </a:schemeClr>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06" name="TextBox 105">
            <a:extLst>
              <a:ext uri="{FF2B5EF4-FFF2-40B4-BE49-F238E27FC236}">
                <a16:creationId xmlns:a16="http://schemas.microsoft.com/office/drawing/2014/main" id="{65202BF0-4486-4EF1-937C-249CD44CF21E}"/>
              </a:ext>
            </a:extLst>
          </p:cNvPr>
          <p:cNvSpPr txBox="1"/>
          <p:nvPr/>
        </p:nvSpPr>
        <p:spPr>
          <a:xfrm>
            <a:off x="3273425" y="4543425"/>
            <a:ext cx="5624513" cy="1322388"/>
          </a:xfrm>
          <a:prstGeom prst="rect">
            <a:avLst/>
          </a:prstGeom>
          <a:noFill/>
        </p:spPr>
        <p:txBody>
          <a:bodyPr>
            <a:spAutoFit/>
          </a:bodyPr>
          <a:lstStyle/>
          <a:p>
            <a:pPr eaLnBrk="1" hangingPunct="1">
              <a:defRPr/>
            </a:pPr>
            <a:r>
              <a:rPr lang="en-CA" sz="2000" dirty="0">
                <a:solidFill>
                  <a:srgbClr val="FF0000"/>
                </a:solidFill>
                <a:latin typeface="+mj-lt"/>
              </a:rPr>
              <a:t>No horizontal shift, the graph begins at </a:t>
            </a:r>
            <a:r>
              <a:rPr lang="en-CA" sz="2000" i="1" dirty="0">
                <a:solidFill>
                  <a:srgbClr val="FF0000"/>
                </a:solidFill>
                <a:latin typeface="+mj-lt"/>
              </a:rPr>
              <a:t>t = 0</a:t>
            </a:r>
            <a:r>
              <a:rPr lang="en-CA" sz="2000" dirty="0">
                <a:solidFill>
                  <a:srgbClr val="FF0000"/>
                </a:solidFill>
                <a:latin typeface="+mj-lt"/>
              </a:rPr>
              <a:t>.  </a:t>
            </a:r>
          </a:p>
          <a:p>
            <a:pPr eaLnBrk="1" hangingPunct="1">
              <a:defRPr/>
            </a:pPr>
            <a:r>
              <a:rPr lang="en-CA" sz="2000" dirty="0">
                <a:solidFill>
                  <a:srgbClr val="FF0000"/>
                </a:solidFill>
                <a:latin typeface="+mj-lt"/>
              </a:rPr>
              <a:t>However, there’s a vertical reflection. (Upside Down Cosine Function) Graph begins at the bottom</a:t>
            </a:r>
          </a:p>
        </p:txBody>
      </p:sp>
      <p:sp>
        <p:nvSpPr>
          <p:cNvPr id="25629" name="Text Box 5">
            <a:extLst>
              <a:ext uri="{FF2B5EF4-FFF2-40B4-BE49-F238E27FC236}">
                <a16:creationId xmlns:a16="http://schemas.microsoft.com/office/drawing/2014/main" id="{425FACC2-AF71-47DF-868B-E289A5797E21}"/>
              </a:ext>
            </a:extLst>
          </p:cNvPr>
          <p:cNvSpPr txBox="1">
            <a:spLocks noChangeArrowheads="1"/>
          </p:cNvSpPr>
          <p:nvPr/>
        </p:nvSpPr>
        <p:spPr bwMode="auto">
          <a:xfrm>
            <a:off x="5084763" y="6613525"/>
            <a:ext cx="4059237"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latin typeface="Arial" panose="020B0604020202020204" pitchFamily="34" charset="0"/>
              </a:rPr>
              <a:t>© Copyright all rights reserved to Homework depot: </a:t>
            </a:r>
            <a:r>
              <a:rPr lang="en-US" altLang="en-US" sz="1000">
                <a:latin typeface="Arial" panose="020B0604020202020204" pitchFamily="34" charset="0"/>
                <a:hlinkClick r:id="rId40"/>
              </a:rPr>
              <a:t>www.BCMath.ca</a:t>
            </a:r>
            <a:r>
              <a:rPr lang="en-US" altLang="en-US" sz="1000">
                <a:latin typeface="Arial" panose="020B0604020202020204" pitchFamily="34" charset="0"/>
              </a:rPr>
              <a:t> </a:t>
            </a:r>
          </a:p>
        </p:txBody>
      </p:sp>
      <p:sp>
        <p:nvSpPr>
          <p:cNvPr id="102" name="TextBox 101">
            <a:extLst>
              <a:ext uri="{FF2B5EF4-FFF2-40B4-BE49-F238E27FC236}">
                <a16:creationId xmlns:a16="http://schemas.microsoft.com/office/drawing/2014/main" id="{493705CC-DC5D-41DE-B634-9051DD4B3633}"/>
              </a:ext>
            </a:extLst>
          </p:cNvPr>
          <p:cNvSpPr txBox="1"/>
          <p:nvPr/>
        </p:nvSpPr>
        <p:spPr>
          <a:xfrm>
            <a:off x="3273425" y="5897563"/>
            <a:ext cx="5645150" cy="708025"/>
          </a:xfrm>
          <a:prstGeom prst="rect">
            <a:avLst/>
          </a:prstGeom>
          <a:noFill/>
        </p:spPr>
        <p:txBody>
          <a:bodyPr>
            <a:spAutoFit/>
          </a:bodyPr>
          <a:lstStyle/>
          <a:p>
            <a:pPr eaLnBrk="1" hangingPunct="1">
              <a:defRPr/>
            </a:pPr>
            <a:r>
              <a:rPr lang="en-CA" sz="2000" dirty="0">
                <a:solidFill>
                  <a:srgbClr val="FF0000"/>
                </a:solidFill>
                <a:latin typeface="+mj-lt"/>
              </a:rPr>
              <a:t>If you want to write it as a sine function, start</a:t>
            </a:r>
            <a:br>
              <a:rPr lang="en-CA" sz="2000" dirty="0">
                <a:solidFill>
                  <a:srgbClr val="FF0000"/>
                </a:solidFill>
                <a:latin typeface="+mj-lt"/>
              </a:rPr>
            </a:br>
            <a:r>
              <a:rPr lang="en-CA" sz="2000" dirty="0">
                <a:solidFill>
                  <a:srgbClr val="FF0000"/>
                </a:solidFill>
                <a:latin typeface="+mj-lt"/>
              </a:rPr>
              <a:t>the graph ¼ period to the right (30s)</a:t>
            </a:r>
          </a:p>
        </p:txBody>
      </p:sp>
      <p:sp>
        <p:nvSpPr>
          <p:cNvPr id="2" name="Oval 1">
            <a:extLst>
              <a:ext uri="{FF2B5EF4-FFF2-40B4-BE49-F238E27FC236}">
                <a16:creationId xmlns:a16="http://schemas.microsoft.com/office/drawing/2014/main" id="{397792E6-C9A6-4858-998C-B027A6EEE535}"/>
              </a:ext>
            </a:extLst>
          </p:cNvPr>
          <p:cNvSpPr/>
          <p:nvPr/>
        </p:nvSpPr>
        <p:spPr>
          <a:xfrm>
            <a:off x="3768725" y="2640013"/>
            <a:ext cx="134938" cy="12065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graphicFrame>
        <p:nvGraphicFramePr>
          <p:cNvPr id="108" name="Object 18">
            <a:extLst>
              <a:ext uri="{FF2B5EF4-FFF2-40B4-BE49-F238E27FC236}">
                <a16:creationId xmlns:a16="http://schemas.microsoft.com/office/drawing/2014/main" id="{839E2DB6-932B-46A1-BD76-815FBAEDD1C9}"/>
              </a:ext>
            </a:extLst>
          </p:cNvPr>
          <p:cNvGraphicFramePr>
            <a:graphicFrameLocks noChangeAspect="1"/>
          </p:cNvGraphicFramePr>
          <p:nvPr/>
        </p:nvGraphicFramePr>
        <p:xfrm>
          <a:off x="200025" y="6035675"/>
          <a:ext cx="3059113" cy="701675"/>
        </p:xfrm>
        <a:graphic>
          <a:graphicData uri="http://schemas.openxmlformats.org/presentationml/2006/ole">
            <mc:AlternateContent xmlns:mc="http://schemas.openxmlformats.org/markup-compatibility/2006">
              <mc:Choice xmlns:v="urn:schemas-microsoft-com:vml" Requires="v">
                <p:oleObj name="Equation" r:id="rId41" imgW="1879600" imgH="431800" progId="Equation.DSMT4">
                  <p:embed/>
                </p:oleObj>
              </mc:Choice>
              <mc:Fallback>
                <p:oleObj name="Equation" r:id="rId41" imgW="1879600" imgH="431800" progId="Equation.DSMT4">
                  <p:embed/>
                  <p:pic>
                    <p:nvPicPr>
                      <p:cNvPr id="108" name="Object 18">
                        <a:extLst>
                          <a:ext uri="{FF2B5EF4-FFF2-40B4-BE49-F238E27FC236}">
                            <a16:creationId xmlns:a16="http://schemas.microsoft.com/office/drawing/2014/main" id="{839E2DB6-932B-46A1-BD76-815FBAEDD1C9}"/>
                          </a:ext>
                        </a:extLst>
                      </p:cNvPr>
                      <p:cNvPicPr>
                        <a:picLocks noChangeAspect="1" noChangeArrowheads="1"/>
                      </p:cNvPicPr>
                      <p:nvPr/>
                    </p:nvPicPr>
                    <p:blipFill>
                      <a:blip r:embed="rId42">
                        <a:extLst>
                          <a:ext uri="{28A0092B-C50C-407E-A947-70E740481C1C}">
                            <a14:useLocalDpi xmlns:a14="http://schemas.microsoft.com/office/drawing/2010/main" val="0"/>
                          </a:ext>
                        </a:extLst>
                      </a:blip>
                      <a:srcRect/>
                      <a:stretch>
                        <a:fillRect/>
                      </a:stretch>
                    </p:blipFill>
                    <p:spPr bwMode="auto">
                      <a:xfrm>
                        <a:off x="200025" y="6035675"/>
                        <a:ext cx="3059113"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50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79"/>
                                        </p:tgtEl>
                                        <p:attrNameLst>
                                          <p:attrName>style.visibility</p:attrName>
                                        </p:attrNameLst>
                                      </p:cBhvr>
                                      <p:to>
                                        <p:strVal val="visible"/>
                                      </p:to>
                                    </p:set>
                                    <p:animEffect transition="in" filter="wipe(left)">
                                      <p:cBhvr>
                                        <p:cTn id="12" dur="2000"/>
                                        <p:tgtEl>
                                          <p:spTgt spid="79"/>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81"/>
                                        </p:tgtEl>
                                        <p:attrNameLst>
                                          <p:attrName>style.visibility</p:attrName>
                                        </p:attrNameLst>
                                      </p:cBhvr>
                                      <p:to>
                                        <p:strVal val="visible"/>
                                      </p:to>
                                    </p:set>
                                    <p:animEffect transition="in" filter="blinds(horizontal)">
                                      <p:cBhvr>
                                        <p:cTn id="17" dur="500"/>
                                        <p:tgtEl>
                                          <p:spTgt spid="81"/>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nodeType="clickEffect">
                                  <p:stCondLst>
                                    <p:cond delay="0"/>
                                  </p:stCondLst>
                                  <p:childTnLst>
                                    <p:set>
                                      <p:cBhvr>
                                        <p:cTn id="21" dur="1" fill="hold">
                                          <p:stCondLst>
                                            <p:cond delay="0"/>
                                          </p:stCondLst>
                                        </p:cTn>
                                        <p:tgtEl>
                                          <p:spTgt spid="77"/>
                                        </p:tgtEl>
                                        <p:attrNameLst>
                                          <p:attrName>style.visibility</p:attrName>
                                        </p:attrNameLst>
                                      </p:cBhvr>
                                      <p:to>
                                        <p:strVal val="visible"/>
                                      </p:to>
                                    </p:set>
                                    <p:animEffect transition="in" filter="wipe(left)">
                                      <p:cBhvr>
                                        <p:cTn id="22" dur="2000"/>
                                        <p:tgtEl>
                                          <p:spTgt spid="77"/>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nodeType="clickEffect">
                                  <p:stCondLst>
                                    <p:cond delay="0"/>
                                  </p:stCondLst>
                                  <p:childTnLst>
                                    <p:set>
                                      <p:cBhvr>
                                        <p:cTn id="26" dur="1" fill="hold">
                                          <p:stCondLst>
                                            <p:cond delay="0"/>
                                          </p:stCondLst>
                                        </p:cTn>
                                        <p:tgtEl>
                                          <p:spTgt spid="80"/>
                                        </p:tgtEl>
                                        <p:attrNameLst>
                                          <p:attrName>style.visibility</p:attrName>
                                        </p:attrNameLst>
                                      </p:cBhvr>
                                      <p:to>
                                        <p:strVal val="visible"/>
                                      </p:to>
                                    </p:set>
                                    <p:animEffect transition="in" filter="blinds(horizontal)">
                                      <p:cBhvr>
                                        <p:cTn id="27" dur="500"/>
                                        <p:tgtEl>
                                          <p:spTgt spid="80"/>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8" fill="hold" nodeType="clickEffect">
                                  <p:stCondLst>
                                    <p:cond delay="0"/>
                                  </p:stCondLst>
                                  <p:childTnLst>
                                    <p:set>
                                      <p:cBhvr>
                                        <p:cTn id="31" dur="1" fill="hold">
                                          <p:stCondLst>
                                            <p:cond delay="0"/>
                                          </p:stCondLst>
                                        </p:cTn>
                                        <p:tgtEl>
                                          <p:spTgt spid="82"/>
                                        </p:tgtEl>
                                        <p:attrNameLst>
                                          <p:attrName>style.visibility</p:attrName>
                                        </p:attrNameLst>
                                      </p:cBhvr>
                                      <p:to>
                                        <p:strVal val="visible"/>
                                      </p:to>
                                    </p:set>
                                    <p:animEffect transition="in" filter="wipe(left)">
                                      <p:cBhvr>
                                        <p:cTn id="32" dur="2000"/>
                                        <p:tgtEl>
                                          <p:spTgt spid="82"/>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10" fill="hold" nodeType="clickEffect">
                                  <p:stCondLst>
                                    <p:cond delay="0"/>
                                  </p:stCondLst>
                                  <p:childTnLst>
                                    <p:set>
                                      <p:cBhvr>
                                        <p:cTn id="36" dur="1" fill="hold">
                                          <p:stCondLst>
                                            <p:cond delay="0"/>
                                          </p:stCondLst>
                                        </p:cTn>
                                        <p:tgtEl>
                                          <p:spTgt spid="83"/>
                                        </p:tgtEl>
                                        <p:attrNameLst>
                                          <p:attrName>style.visibility</p:attrName>
                                        </p:attrNameLst>
                                      </p:cBhvr>
                                      <p:to>
                                        <p:strVal val="visible"/>
                                      </p:to>
                                    </p:set>
                                    <p:animEffect transition="in" filter="blinds(horizontal)">
                                      <p:cBhvr>
                                        <p:cTn id="37" dur="500"/>
                                        <p:tgtEl>
                                          <p:spTgt spid="83"/>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3" presetClass="entr" presetSubtype="10" fill="hold" nodeType="clickEffect">
                                  <p:stCondLst>
                                    <p:cond delay="0"/>
                                  </p:stCondLst>
                                  <p:childTnLst>
                                    <p:set>
                                      <p:cBhvr>
                                        <p:cTn id="41" dur="1" fill="hold">
                                          <p:stCondLst>
                                            <p:cond delay="0"/>
                                          </p:stCondLst>
                                        </p:cTn>
                                        <p:tgtEl>
                                          <p:spTgt spid="84"/>
                                        </p:tgtEl>
                                        <p:attrNameLst>
                                          <p:attrName>style.visibility</p:attrName>
                                        </p:attrNameLst>
                                      </p:cBhvr>
                                      <p:to>
                                        <p:strVal val="visible"/>
                                      </p:to>
                                    </p:set>
                                    <p:animEffect transition="in" filter="blinds(horizontal)">
                                      <p:cBhvr>
                                        <p:cTn id="42" dur="500"/>
                                        <p:tgtEl>
                                          <p:spTgt spid="84"/>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10" presetClass="exit" presetSubtype="0" fill="hold" nodeType="clickEffect">
                                  <p:stCondLst>
                                    <p:cond delay="0"/>
                                  </p:stCondLst>
                                  <p:childTnLst>
                                    <p:animEffect transition="out" filter="fade">
                                      <p:cBhvr>
                                        <p:cTn id="46" dur="2000"/>
                                        <p:tgtEl>
                                          <p:spTgt spid="84"/>
                                        </p:tgtEl>
                                      </p:cBhvr>
                                    </p:animEffect>
                                    <p:set>
                                      <p:cBhvr>
                                        <p:cTn id="47" dur="1" fill="hold">
                                          <p:stCondLst>
                                            <p:cond delay="1999"/>
                                          </p:stCondLst>
                                        </p:cTn>
                                        <p:tgtEl>
                                          <p:spTgt spid="84"/>
                                        </p:tgtEl>
                                        <p:attrNameLst>
                                          <p:attrName>style.visibility</p:attrName>
                                        </p:attrNameLst>
                                      </p:cBhvr>
                                      <p:to>
                                        <p:strVal val="hidden"/>
                                      </p:to>
                                    </p:set>
                                  </p:childTnLst>
                                </p:cTn>
                              </p:par>
                              <p:par>
                                <p:cTn id="48" presetID="3" presetClass="entr" presetSubtype="10" fill="hold" nodeType="withEffect">
                                  <p:stCondLst>
                                    <p:cond delay="0"/>
                                  </p:stCondLst>
                                  <p:childTnLst>
                                    <p:set>
                                      <p:cBhvr>
                                        <p:cTn id="49" dur="1" fill="hold">
                                          <p:stCondLst>
                                            <p:cond delay="0"/>
                                          </p:stCondLst>
                                        </p:cTn>
                                        <p:tgtEl>
                                          <p:spTgt spid="85"/>
                                        </p:tgtEl>
                                        <p:attrNameLst>
                                          <p:attrName>style.visibility</p:attrName>
                                        </p:attrNameLst>
                                      </p:cBhvr>
                                      <p:to>
                                        <p:strVal val="visible"/>
                                      </p:to>
                                    </p:set>
                                    <p:animEffect transition="in" filter="blinds(horizontal)">
                                      <p:cBhvr>
                                        <p:cTn id="50" dur="500"/>
                                        <p:tgtEl>
                                          <p:spTgt spid="85"/>
                                        </p:tgtEl>
                                      </p:cBhvr>
                                    </p:animEffect>
                                  </p:childTnLst>
                                </p:cTn>
                              </p:par>
                            </p:childTnLst>
                          </p:cTn>
                        </p:par>
                      </p:childTnLst>
                    </p:cTn>
                  </p:par>
                  <p:par>
                    <p:cTn id="51" fill="hold" nodeType="clickPar">
                      <p:stCondLst>
                        <p:cond delay="indefinite"/>
                      </p:stCondLst>
                      <p:childTnLst>
                        <p:par>
                          <p:cTn id="52" fill="hold" nodeType="withGroup">
                            <p:stCondLst>
                              <p:cond delay="0"/>
                            </p:stCondLst>
                            <p:childTnLst>
                              <p:par>
                                <p:cTn id="53" presetID="3" presetClass="entr" presetSubtype="10" fill="hold" nodeType="clickEffect">
                                  <p:stCondLst>
                                    <p:cond delay="0"/>
                                  </p:stCondLst>
                                  <p:childTnLst>
                                    <p:set>
                                      <p:cBhvr>
                                        <p:cTn id="54" dur="1" fill="hold">
                                          <p:stCondLst>
                                            <p:cond delay="0"/>
                                          </p:stCondLst>
                                        </p:cTn>
                                        <p:tgtEl>
                                          <p:spTgt spid="86"/>
                                        </p:tgtEl>
                                        <p:attrNameLst>
                                          <p:attrName>style.visibility</p:attrName>
                                        </p:attrNameLst>
                                      </p:cBhvr>
                                      <p:to>
                                        <p:strVal val="visible"/>
                                      </p:to>
                                    </p:set>
                                    <p:animEffect transition="in" filter="blinds(horizontal)">
                                      <p:cBhvr>
                                        <p:cTn id="55" dur="500"/>
                                        <p:tgtEl>
                                          <p:spTgt spid="86"/>
                                        </p:tgtEl>
                                      </p:cBhvr>
                                    </p:animEffect>
                                  </p:childTnLst>
                                </p:cTn>
                              </p:par>
                            </p:childTnLst>
                          </p:cTn>
                        </p:par>
                      </p:childTnLst>
                    </p:cTn>
                  </p:par>
                  <p:par>
                    <p:cTn id="56" fill="hold" nodeType="clickPar">
                      <p:stCondLst>
                        <p:cond delay="indefinite"/>
                      </p:stCondLst>
                      <p:childTnLst>
                        <p:par>
                          <p:cTn id="57" fill="hold" nodeType="withGroup">
                            <p:stCondLst>
                              <p:cond delay="0"/>
                            </p:stCondLst>
                            <p:childTnLst>
                              <p:par>
                                <p:cTn id="58" presetID="3" presetClass="entr" presetSubtype="10" fill="hold" nodeType="clickEffect">
                                  <p:stCondLst>
                                    <p:cond delay="0"/>
                                  </p:stCondLst>
                                  <p:childTnLst>
                                    <p:set>
                                      <p:cBhvr>
                                        <p:cTn id="59" dur="1" fill="hold">
                                          <p:stCondLst>
                                            <p:cond delay="0"/>
                                          </p:stCondLst>
                                        </p:cTn>
                                        <p:tgtEl>
                                          <p:spTgt spid="89"/>
                                        </p:tgtEl>
                                        <p:attrNameLst>
                                          <p:attrName>style.visibility</p:attrName>
                                        </p:attrNameLst>
                                      </p:cBhvr>
                                      <p:to>
                                        <p:strVal val="visible"/>
                                      </p:to>
                                    </p:set>
                                    <p:animEffect transition="in" filter="blinds(horizontal)">
                                      <p:cBhvr>
                                        <p:cTn id="60" dur="500"/>
                                        <p:tgtEl>
                                          <p:spTgt spid="89"/>
                                        </p:tgtEl>
                                      </p:cBhvr>
                                    </p:animEffect>
                                  </p:childTnLst>
                                </p:cTn>
                              </p:par>
                            </p:childTnLst>
                          </p:cTn>
                        </p:par>
                      </p:childTnLst>
                    </p:cTn>
                  </p:par>
                  <p:par>
                    <p:cTn id="61" fill="hold" nodeType="clickPar">
                      <p:stCondLst>
                        <p:cond delay="indefinite"/>
                      </p:stCondLst>
                      <p:childTnLst>
                        <p:par>
                          <p:cTn id="62" fill="hold" nodeType="withGroup">
                            <p:stCondLst>
                              <p:cond delay="0"/>
                            </p:stCondLst>
                            <p:childTnLst>
                              <p:par>
                                <p:cTn id="63" presetID="16" presetClass="entr" presetSubtype="42" fill="hold" nodeType="clickEffect">
                                  <p:stCondLst>
                                    <p:cond delay="0"/>
                                  </p:stCondLst>
                                  <p:childTnLst>
                                    <p:set>
                                      <p:cBhvr>
                                        <p:cTn id="64" dur="1" fill="hold">
                                          <p:stCondLst>
                                            <p:cond delay="0"/>
                                          </p:stCondLst>
                                        </p:cTn>
                                        <p:tgtEl>
                                          <p:spTgt spid="88"/>
                                        </p:tgtEl>
                                        <p:attrNameLst>
                                          <p:attrName>style.visibility</p:attrName>
                                        </p:attrNameLst>
                                      </p:cBhvr>
                                      <p:to>
                                        <p:strVal val="visible"/>
                                      </p:to>
                                    </p:set>
                                    <p:animEffect transition="in" filter="barn(outHorizontal)">
                                      <p:cBhvr>
                                        <p:cTn id="65" dur="500"/>
                                        <p:tgtEl>
                                          <p:spTgt spid="88"/>
                                        </p:tgtEl>
                                      </p:cBhvr>
                                    </p:animEffect>
                                  </p:childTnLst>
                                </p:cTn>
                              </p:par>
                            </p:childTnLst>
                          </p:cTn>
                        </p:par>
                      </p:childTnLst>
                    </p:cTn>
                  </p:par>
                  <p:par>
                    <p:cTn id="66" fill="hold" nodeType="clickPar">
                      <p:stCondLst>
                        <p:cond delay="indefinite"/>
                      </p:stCondLst>
                      <p:childTnLst>
                        <p:par>
                          <p:cTn id="67" fill="hold" nodeType="withGroup">
                            <p:stCondLst>
                              <p:cond delay="0"/>
                            </p:stCondLst>
                            <p:childTnLst>
                              <p:par>
                                <p:cTn id="68" presetID="3" presetClass="entr" presetSubtype="10" fill="hold" nodeType="clickEffect">
                                  <p:stCondLst>
                                    <p:cond delay="0"/>
                                  </p:stCondLst>
                                  <p:childTnLst>
                                    <p:set>
                                      <p:cBhvr>
                                        <p:cTn id="69" dur="1" fill="hold">
                                          <p:stCondLst>
                                            <p:cond delay="0"/>
                                          </p:stCondLst>
                                        </p:cTn>
                                        <p:tgtEl>
                                          <p:spTgt spid="90"/>
                                        </p:tgtEl>
                                        <p:attrNameLst>
                                          <p:attrName>style.visibility</p:attrName>
                                        </p:attrNameLst>
                                      </p:cBhvr>
                                      <p:to>
                                        <p:strVal val="visible"/>
                                      </p:to>
                                    </p:set>
                                    <p:animEffect transition="in" filter="blinds(horizontal)">
                                      <p:cBhvr>
                                        <p:cTn id="70" dur="500"/>
                                        <p:tgtEl>
                                          <p:spTgt spid="90"/>
                                        </p:tgtEl>
                                      </p:cBhvr>
                                    </p:animEffect>
                                  </p:childTnLst>
                                </p:cTn>
                              </p:par>
                              <p:par>
                                <p:cTn id="71" presetID="10" presetClass="exit" presetSubtype="0" fill="hold" nodeType="withEffect">
                                  <p:stCondLst>
                                    <p:cond delay="0"/>
                                  </p:stCondLst>
                                  <p:childTnLst>
                                    <p:animEffect transition="out" filter="fade">
                                      <p:cBhvr>
                                        <p:cTn id="72" dur="2000"/>
                                        <p:tgtEl>
                                          <p:spTgt spid="89"/>
                                        </p:tgtEl>
                                      </p:cBhvr>
                                    </p:animEffect>
                                    <p:set>
                                      <p:cBhvr>
                                        <p:cTn id="73" dur="1" fill="hold">
                                          <p:stCondLst>
                                            <p:cond delay="1999"/>
                                          </p:stCondLst>
                                        </p:cTn>
                                        <p:tgtEl>
                                          <p:spTgt spid="89"/>
                                        </p:tgtEl>
                                        <p:attrNameLst>
                                          <p:attrName>style.visibility</p:attrName>
                                        </p:attrNameLst>
                                      </p:cBhvr>
                                      <p:to>
                                        <p:strVal val="hidden"/>
                                      </p:to>
                                    </p:set>
                                  </p:childTnLst>
                                </p:cTn>
                              </p:par>
                            </p:childTnLst>
                          </p:cTn>
                        </p:par>
                      </p:childTnLst>
                    </p:cTn>
                  </p:par>
                  <p:par>
                    <p:cTn id="74" fill="hold" nodeType="clickPar">
                      <p:stCondLst>
                        <p:cond delay="indefinite"/>
                      </p:stCondLst>
                      <p:childTnLst>
                        <p:par>
                          <p:cTn id="75" fill="hold" nodeType="withGroup">
                            <p:stCondLst>
                              <p:cond delay="0"/>
                            </p:stCondLst>
                            <p:childTnLst>
                              <p:par>
                                <p:cTn id="76" presetID="3" presetClass="entr" presetSubtype="10" fill="hold" nodeType="clickEffect">
                                  <p:stCondLst>
                                    <p:cond delay="0"/>
                                  </p:stCondLst>
                                  <p:childTnLst>
                                    <p:set>
                                      <p:cBhvr>
                                        <p:cTn id="77" dur="1" fill="hold">
                                          <p:stCondLst>
                                            <p:cond delay="0"/>
                                          </p:stCondLst>
                                        </p:cTn>
                                        <p:tgtEl>
                                          <p:spTgt spid="105"/>
                                        </p:tgtEl>
                                        <p:attrNameLst>
                                          <p:attrName>style.visibility</p:attrName>
                                        </p:attrNameLst>
                                      </p:cBhvr>
                                      <p:to>
                                        <p:strVal val="visible"/>
                                      </p:to>
                                    </p:set>
                                    <p:animEffect transition="in" filter="blinds(horizontal)">
                                      <p:cBhvr>
                                        <p:cTn id="78" dur="500"/>
                                        <p:tgtEl>
                                          <p:spTgt spid="105"/>
                                        </p:tgtEl>
                                      </p:cBhvr>
                                    </p:animEffect>
                                  </p:childTnLst>
                                </p:cTn>
                              </p:par>
                            </p:childTnLst>
                          </p:cTn>
                        </p:par>
                      </p:childTnLst>
                    </p:cTn>
                  </p:par>
                  <p:par>
                    <p:cTn id="79" fill="hold" nodeType="clickPar">
                      <p:stCondLst>
                        <p:cond delay="indefinite"/>
                      </p:stCondLst>
                      <p:childTnLst>
                        <p:par>
                          <p:cTn id="80" fill="hold" nodeType="withGroup">
                            <p:stCondLst>
                              <p:cond delay="0"/>
                            </p:stCondLst>
                            <p:childTnLst>
                              <p:par>
                                <p:cTn id="81" presetID="10" presetClass="exit" presetSubtype="0" fill="hold" nodeType="clickEffect">
                                  <p:stCondLst>
                                    <p:cond delay="0"/>
                                  </p:stCondLst>
                                  <p:childTnLst>
                                    <p:animEffect transition="out" filter="fade">
                                      <p:cBhvr>
                                        <p:cTn id="82" dur="2000"/>
                                        <p:tgtEl>
                                          <p:spTgt spid="77"/>
                                        </p:tgtEl>
                                      </p:cBhvr>
                                    </p:animEffect>
                                    <p:set>
                                      <p:cBhvr>
                                        <p:cTn id="83" dur="1" fill="hold">
                                          <p:stCondLst>
                                            <p:cond delay="1999"/>
                                          </p:stCondLst>
                                        </p:cTn>
                                        <p:tgtEl>
                                          <p:spTgt spid="77"/>
                                        </p:tgtEl>
                                        <p:attrNameLst>
                                          <p:attrName>style.visibility</p:attrName>
                                        </p:attrNameLst>
                                      </p:cBhvr>
                                      <p:to>
                                        <p:strVal val="hidden"/>
                                      </p:to>
                                    </p:set>
                                  </p:childTnLst>
                                </p:cTn>
                              </p:par>
                              <p:par>
                                <p:cTn id="84" presetID="10" presetClass="exit" presetSubtype="0" fill="hold" nodeType="withEffect">
                                  <p:stCondLst>
                                    <p:cond delay="0"/>
                                  </p:stCondLst>
                                  <p:childTnLst>
                                    <p:animEffect transition="out" filter="fade">
                                      <p:cBhvr>
                                        <p:cTn id="85" dur="2000"/>
                                        <p:tgtEl>
                                          <p:spTgt spid="80"/>
                                        </p:tgtEl>
                                      </p:cBhvr>
                                    </p:animEffect>
                                    <p:set>
                                      <p:cBhvr>
                                        <p:cTn id="86" dur="1" fill="hold">
                                          <p:stCondLst>
                                            <p:cond delay="1999"/>
                                          </p:stCondLst>
                                        </p:cTn>
                                        <p:tgtEl>
                                          <p:spTgt spid="80"/>
                                        </p:tgtEl>
                                        <p:attrNameLst>
                                          <p:attrName>style.visibility</p:attrName>
                                        </p:attrNameLst>
                                      </p:cBhvr>
                                      <p:to>
                                        <p:strVal val="hidden"/>
                                      </p:to>
                                    </p:set>
                                  </p:childTnLst>
                                </p:cTn>
                              </p:par>
                              <p:par>
                                <p:cTn id="87" presetID="10" presetClass="exit" presetSubtype="0" fill="hold" nodeType="withEffect">
                                  <p:stCondLst>
                                    <p:cond delay="0"/>
                                  </p:stCondLst>
                                  <p:childTnLst>
                                    <p:animEffect transition="out" filter="fade">
                                      <p:cBhvr>
                                        <p:cTn id="88" dur="2000"/>
                                        <p:tgtEl>
                                          <p:spTgt spid="79"/>
                                        </p:tgtEl>
                                      </p:cBhvr>
                                    </p:animEffect>
                                    <p:set>
                                      <p:cBhvr>
                                        <p:cTn id="89" dur="1" fill="hold">
                                          <p:stCondLst>
                                            <p:cond delay="1999"/>
                                          </p:stCondLst>
                                        </p:cTn>
                                        <p:tgtEl>
                                          <p:spTgt spid="79"/>
                                        </p:tgtEl>
                                        <p:attrNameLst>
                                          <p:attrName>style.visibility</p:attrName>
                                        </p:attrNameLst>
                                      </p:cBhvr>
                                      <p:to>
                                        <p:strVal val="hidden"/>
                                      </p:to>
                                    </p:set>
                                  </p:childTnLst>
                                </p:cTn>
                              </p:par>
                              <p:par>
                                <p:cTn id="90" presetID="10" presetClass="exit" presetSubtype="0" fill="hold" nodeType="withEffect">
                                  <p:stCondLst>
                                    <p:cond delay="0"/>
                                  </p:stCondLst>
                                  <p:childTnLst>
                                    <p:animEffect transition="out" filter="fade">
                                      <p:cBhvr>
                                        <p:cTn id="91" dur="2000"/>
                                        <p:tgtEl>
                                          <p:spTgt spid="81"/>
                                        </p:tgtEl>
                                      </p:cBhvr>
                                    </p:animEffect>
                                    <p:set>
                                      <p:cBhvr>
                                        <p:cTn id="92" dur="1" fill="hold">
                                          <p:stCondLst>
                                            <p:cond delay="1999"/>
                                          </p:stCondLst>
                                        </p:cTn>
                                        <p:tgtEl>
                                          <p:spTgt spid="81"/>
                                        </p:tgtEl>
                                        <p:attrNameLst>
                                          <p:attrName>style.visibility</p:attrName>
                                        </p:attrNameLst>
                                      </p:cBhvr>
                                      <p:to>
                                        <p:strVal val="hidden"/>
                                      </p:to>
                                    </p:set>
                                  </p:childTnLst>
                                </p:cTn>
                              </p:par>
                            </p:childTnLst>
                          </p:cTn>
                        </p:par>
                      </p:childTnLst>
                    </p:cTn>
                  </p:par>
                  <p:par>
                    <p:cTn id="93" fill="hold" nodeType="clickPar">
                      <p:stCondLst>
                        <p:cond delay="indefinite"/>
                      </p:stCondLst>
                      <p:childTnLst>
                        <p:par>
                          <p:cTn id="94" fill="hold" nodeType="withGroup">
                            <p:stCondLst>
                              <p:cond delay="0"/>
                            </p:stCondLst>
                            <p:childTnLst>
                              <p:par>
                                <p:cTn id="95" presetID="3" presetClass="entr" presetSubtype="10" fill="hold" nodeType="clickEffect">
                                  <p:stCondLst>
                                    <p:cond delay="0"/>
                                  </p:stCondLst>
                                  <p:childTnLst>
                                    <p:set>
                                      <p:cBhvr>
                                        <p:cTn id="96" dur="1" fill="hold">
                                          <p:stCondLst>
                                            <p:cond delay="0"/>
                                          </p:stCondLst>
                                        </p:cTn>
                                        <p:tgtEl>
                                          <p:spTgt spid="91"/>
                                        </p:tgtEl>
                                        <p:attrNameLst>
                                          <p:attrName>style.visibility</p:attrName>
                                        </p:attrNameLst>
                                      </p:cBhvr>
                                      <p:to>
                                        <p:strVal val="visible"/>
                                      </p:to>
                                    </p:set>
                                    <p:animEffect transition="in" filter="blinds(horizontal)">
                                      <p:cBhvr>
                                        <p:cTn id="97" dur="500"/>
                                        <p:tgtEl>
                                          <p:spTgt spid="91"/>
                                        </p:tgtEl>
                                      </p:cBhvr>
                                    </p:animEffect>
                                  </p:childTnLst>
                                </p:cTn>
                              </p:par>
                            </p:childTnLst>
                          </p:cTn>
                        </p:par>
                      </p:childTnLst>
                    </p:cTn>
                  </p:par>
                  <p:par>
                    <p:cTn id="98" fill="hold" nodeType="clickPar">
                      <p:stCondLst>
                        <p:cond delay="indefinite"/>
                      </p:stCondLst>
                      <p:childTnLst>
                        <p:par>
                          <p:cTn id="99" fill="hold" nodeType="withGroup">
                            <p:stCondLst>
                              <p:cond delay="0"/>
                            </p:stCondLst>
                            <p:childTnLst>
                              <p:par>
                                <p:cTn id="100" presetID="16" presetClass="entr" presetSubtype="37" fill="hold" nodeType="clickEffect">
                                  <p:stCondLst>
                                    <p:cond delay="0"/>
                                  </p:stCondLst>
                                  <p:childTnLst>
                                    <p:set>
                                      <p:cBhvr>
                                        <p:cTn id="101" dur="1" fill="hold">
                                          <p:stCondLst>
                                            <p:cond delay="0"/>
                                          </p:stCondLst>
                                        </p:cTn>
                                        <p:tgtEl>
                                          <p:spTgt spid="92"/>
                                        </p:tgtEl>
                                        <p:attrNameLst>
                                          <p:attrName>style.visibility</p:attrName>
                                        </p:attrNameLst>
                                      </p:cBhvr>
                                      <p:to>
                                        <p:strVal val="visible"/>
                                      </p:to>
                                    </p:set>
                                    <p:animEffect transition="in" filter="barn(outVertical)">
                                      <p:cBhvr>
                                        <p:cTn id="102" dur="2000"/>
                                        <p:tgtEl>
                                          <p:spTgt spid="92"/>
                                        </p:tgtEl>
                                      </p:cBhvr>
                                    </p:animEffect>
                                  </p:childTnLst>
                                </p:cTn>
                              </p:par>
                            </p:childTnLst>
                          </p:cTn>
                        </p:par>
                      </p:childTnLst>
                    </p:cTn>
                  </p:par>
                  <p:par>
                    <p:cTn id="103" fill="hold" nodeType="clickPar">
                      <p:stCondLst>
                        <p:cond delay="indefinite"/>
                      </p:stCondLst>
                      <p:childTnLst>
                        <p:par>
                          <p:cTn id="104" fill="hold" nodeType="withGroup">
                            <p:stCondLst>
                              <p:cond delay="0"/>
                            </p:stCondLst>
                            <p:childTnLst>
                              <p:par>
                                <p:cTn id="105" presetID="3" presetClass="entr" presetSubtype="10" fill="hold" nodeType="clickEffect">
                                  <p:stCondLst>
                                    <p:cond delay="0"/>
                                  </p:stCondLst>
                                  <p:childTnLst>
                                    <p:set>
                                      <p:cBhvr>
                                        <p:cTn id="106" dur="1" fill="hold">
                                          <p:stCondLst>
                                            <p:cond delay="0"/>
                                          </p:stCondLst>
                                        </p:cTn>
                                        <p:tgtEl>
                                          <p:spTgt spid="95"/>
                                        </p:tgtEl>
                                        <p:attrNameLst>
                                          <p:attrName>style.visibility</p:attrName>
                                        </p:attrNameLst>
                                      </p:cBhvr>
                                      <p:to>
                                        <p:strVal val="visible"/>
                                      </p:to>
                                    </p:set>
                                    <p:animEffect transition="in" filter="blinds(horizontal)">
                                      <p:cBhvr>
                                        <p:cTn id="107" dur="500"/>
                                        <p:tgtEl>
                                          <p:spTgt spid="95"/>
                                        </p:tgtEl>
                                      </p:cBhvr>
                                    </p:animEffect>
                                  </p:childTnLst>
                                </p:cTn>
                              </p:par>
                            </p:childTnLst>
                          </p:cTn>
                        </p:par>
                      </p:childTnLst>
                    </p:cTn>
                  </p:par>
                  <p:par>
                    <p:cTn id="108" fill="hold" nodeType="clickPar">
                      <p:stCondLst>
                        <p:cond delay="indefinite"/>
                      </p:stCondLst>
                      <p:childTnLst>
                        <p:par>
                          <p:cTn id="109" fill="hold" nodeType="withGroup">
                            <p:stCondLst>
                              <p:cond delay="0"/>
                            </p:stCondLst>
                            <p:childTnLst>
                              <p:par>
                                <p:cTn id="110" presetID="3" presetClass="entr" presetSubtype="10" fill="hold" nodeType="clickEffect">
                                  <p:stCondLst>
                                    <p:cond delay="0"/>
                                  </p:stCondLst>
                                  <p:childTnLst>
                                    <p:set>
                                      <p:cBhvr>
                                        <p:cTn id="111" dur="1" fill="hold">
                                          <p:stCondLst>
                                            <p:cond delay="0"/>
                                          </p:stCondLst>
                                        </p:cTn>
                                        <p:tgtEl>
                                          <p:spTgt spid="97"/>
                                        </p:tgtEl>
                                        <p:attrNameLst>
                                          <p:attrName>style.visibility</p:attrName>
                                        </p:attrNameLst>
                                      </p:cBhvr>
                                      <p:to>
                                        <p:strVal val="visible"/>
                                      </p:to>
                                    </p:set>
                                    <p:animEffect transition="in" filter="blinds(horizontal)">
                                      <p:cBhvr>
                                        <p:cTn id="112" dur="500"/>
                                        <p:tgtEl>
                                          <p:spTgt spid="97"/>
                                        </p:tgtEl>
                                      </p:cBhvr>
                                    </p:animEffect>
                                  </p:childTnLst>
                                </p:cTn>
                              </p:par>
                            </p:childTnLst>
                          </p:cTn>
                        </p:par>
                      </p:childTnLst>
                    </p:cTn>
                  </p:par>
                  <p:par>
                    <p:cTn id="113" fill="hold" nodeType="clickPar">
                      <p:stCondLst>
                        <p:cond delay="indefinite"/>
                      </p:stCondLst>
                      <p:childTnLst>
                        <p:par>
                          <p:cTn id="114" fill="hold" nodeType="withGroup">
                            <p:stCondLst>
                              <p:cond delay="0"/>
                            </p:stCondLst>
                            <p:childTnLst>
                              <p:par>
                                <p:cTn id="115" presetID="3" presetClass="entr" presetSubtype="10" fill="hold" nodeType="clickEffect">
                                  <p:stCondLst>
                                    <p:cond delay="0"/>
                                  </p:stCondLst>
                                  <p:childTnLst>
                                    <p:set>
                                      <p:cBhvr>
                                        <p:cTn id="116" dur="1" fill="hold">
                                          <p:stCondLst>
                                            <p:cond delay="0"/>
                                          </p:stCondLst>
                                        </p:cTn>
                                        <p:tgtEl>
                                          <p:spTgt spid="98"/>
                                        </p:tgtEl>
                                        <p:attrNameLst>
                                          <p:attrName>style.visibility</p:attrName>
                                        </p:attrNameLst>
                                      </p:cBhvr>
                                      <p:to>
                                        <p:strVal val="visible"/>
                                      </p:to>
                                    </p:set>
                                    <p:animEffect transition="in" filter="blinds(horizontal)">
                                      <p:cBhvr>
                                        <p:cTn id="117" dur="500"/>
                                        <p:tgtEl>
                                          <p:spTgt spid="98"/>
                                        </p:tgtEl>
                                      </p:cBhvr>
                                    </p:animEffect>
                                  </p:childTnLst>
                                </p:cTn>
                              </p:par>
                            </p:childTnLst>
                          </p:cTn>
                        </p:par>
                      </p:childTnLst>
                    </p:cTn>
                  </p:par>
                  <p:par>
                    <p:cTn id="118" fill="hold" nodeType="clickPar">
                      <p:stCondLst>
                        <p:cond delay="indefinite"/>
                      </p:stCondLst>
                      <p:childTnLst>
                        <p:par>
                          <p:cTn id="119" fill="hold" nodeType="withGroup">
                            <p:stCondLst>
                              <p:cond delay="0"/>
                            </p:stCondLst>
                            <p:childTnLst>
                              <p:par>
                                <p:cTn id="120" presetID="3" presetClass="entr" presetSubtype="10" fill="hold" nodeType="clickEffect">
                                  <p:stCondLst>
                                    <p:cond delay="0"/>
                                  </p:stCondLst>
                                  <p:childTnLst>
                                    <p:set>
                                      <p:cBhvr>
                                        <p:cTn id="121" dur="1" fill="hold">
                                          <p:stCondLst>
                                            <p:cond delay="0"/>
                                          </p:stCondLst>
                                        </p:cTn>
                                        <p:tgtEl>
                                          <p:spTgt spid="99"/>
                                        </p:tgtEl>
                                        <p:attrNameLst>
                                          <p:attrName>style.visibility</p:attrName>
                                        </p:attrNameLst>
                                      </p:cBhvr>
                                      <p:to>
                                        <p:strVal val="visible"/>
                                      </p:to>
                                    </p:set>
                                    <p:animEffect transition="in" filter="blinds(horizontal)">
                                      <p:cBhvr>
                                        <p:cTn id="122" dur="500"/>
                                        <p:tgtEl>
                                          <p:spTgt spid="99"/>
                                        </p:tgtEl>
                                      </p:cBhvr>
                                    </p:animEffect>
                                  </p:childTnLst>
                                </p:cTn>
                              </p:par>
                              <p:par>
                                <p:cTn id="123" presetID="10" presetClass="exit" presetSubtype="0" fill="hold" nodeType="withEffect">
                                  <p:stCondLst>
                                    <p:cond delay="0"/>
                                  </p:stCondLst>
                                  <p:childTnLst>
                                    <p:animEffect transition="out" filter="fade">
                                      <p:cBhvr>
                                        <p:cTn id="124" dur="2000"/>
                                        <p:tgtEl>
                                          <p:spTgt spid="98"/>
                                        </p:tgtEl>
                                      </p:cBhvr>
                                    </p:animEffect>
                                    <p:set>
                                      <p:cBhvr>
                                        <p:cTn id="125" dur="1" fill="hold">
                                          <p:stCondLst>
                                            <p:cond delay="1999"/>
                                          </p:stCondLst>
                                        </p:cTn>
                                        <p:tgtEl>
                                          <p:spTgt spid="98"/>
                                        </p:tgtEl>
                                        <p:attrNameLst>
                                          <p:attrName>style.visibility</p:attrName>
                                        </p:attrNameLst>
                                      </p:cBhvr>
                                      <p:to>
                                        <p:strVal val="hidden"/>
                                      </p:to>
                                    </p:set>
                                  </p:childTnLst>
                                </p:cTn>
                              </p:par>
                            </p:childTnLst>
                          </p:cTn>
                        </p:par>
                      </p:childTnLst>
                    </p:cTn>
                  </p:par>
                  <p:par>
                    <p:cTn id="126" fill="hold" nodeType="clickPar">
                      <p:stCondLst>
                        <p:cond delay="indefinite"/>
                      </p:stCondLst>
                      <p:childTnLst>
                        <p:par>
                          <p:cTn id="127" fill="hold" nodeType="withGroup">
                            <p:stCondLst>
                              <p:cond delay="0"/>
                            </p:stCondLst>
                            <p:childTnLst>
                              <p:par>
                                <p:cTn id="128" presetID="10" presetClass="exit" presetSubtype="0" fill="hold" nodeType="clickEffect">
                                  <p:stCondLst>
                                    <p:cond delay="0"/>
                                  </p:stCondLst>
                                  <p:childTnLst>
                                    <p:animEffect transition="out" filter="fade">
                                      <p:cBhvr>
                                        <p:cTn id="129" dur="2000"/>
                                        <p:tgtEl>
                                          <p:spTgt spid="92"/>
                                        </p:tgtEl>
                                      </p:cBhvr>
                                    </p:animEffect>
                                    <p:set>
                                      <p:cBhvr>
                                        <p:cTn id="130" dur="1" fill="hold">
                                          <p:stCondLst>
                                            <p:cond delay="1999"/>
                                          </p:stCondLst>
                                        </p:cTn>
                                        <p:tgtEl>
                                          <p:spTgt spid="92"/>
                                        </p:tgtEl>
                                        <p:attrNameLst>
                                          <p:attrName>style.visibility</p:attrName>
                                        </p:attrNameLst>
                                      </p:cBhvr>
                                      <p:to>
                                        <p:strVal val="hidden"/>
                                      </p:to>
                                    </p:set>
                                  </p:childTnLst>
                                </p:cTn>
                              </p:par>
                            </p:childTnLst>
                          </p:cTn>
                        </p:par>
                      </p:childTnLst>
                    </p:cTn>
                  </p:par>
                  <p:par>
                    <p:cTn id="131" fill="hold" nodeType="clickPar">
                      <p:stCondLst>
                        <p:cond delay="indefinite"/>
                      </p:stCondLst>
                      <p:childTnLst>
                        <p:par>
                          <p:cTn id="132" fill="hold" nodeType="withGroup">
                            <p:stCondLst>
                              <p:cond delay="0"/>
                            </p:stCondLst>
                            <p:childTnLst>
                              <p:par>
                                <p:cTn id="133" presetID="3" presetClass="entr" presetSubtype="10" fill="hold" nodeType="clickEffect">
                                  <p:stCondLst>
                                    <p:cond delay="0"/>
                                  </p:stCondLst>
                                  <p:childTnLst>
                                    <p:set>
                                      <p:cBhvr>
                                        <p:cTn id="134" dur="1" fill="hold">
                                          <p:stCondLst>
                                            <p:cond delay="0"/>
                                          </p:stCondLst>
                                        </p:cTn>
                                        <p:tgtEl>
                                          <p:spTgt spid="100"/>
                                        </p:tgtEl>
                                        <p:attrNameLst>
                                          <p:attrName>style.visibility</p:attrName>
                                        </p:attrNameLst>
                                      </p:cBhvr>
                                      <p:to>
                                        <p:strVal val="visible"/>
                                      </p:to>
                                    </p:set>
                                    <p:animEffect transition="in" filter="blinds(horizontal)">
                                      <p:cBhvr>
                                        <p:cTn id="135" dur="500"/>
                                        <p:tgtEl>
                                          <p:spTgt spid="100"/>
                                        </p:tgtEl>
                                      </p:cBhvr>
                                    </p:animEffect>
                                  </p:childTnLst>
                                </p:cTn>
                              </p:par>
                            </p:childTnLst>
                          </p:cTn>
                        </p:par>
                      </p:childTnLst>
                    </p:cTn>
                  </p:par>
                  <p:par>
                    <p:cTn id="136" fill="hold" nodeType="clickPar">
                      <p:stCondLst>
                        <p:cond delay="indefinite"/>
                      </p:stCondLst>
                      <p:childTnLst>
                        <p:par>
                          <p:cTn id="137" fill="hold" nodeType="withGroup">
                            <p:stCondLst>
                              <p:cond delay="0"/>
                            </p:stCondLst>
                            <p:childTnLst>
                              <p:par>
                                <p:cTn id="138" presetID="3" presetClass="entr" presetSubtype="10" fill="hold" nodeType="clickEffect">
                                  <p:stCondLst>
                                    <p:cond delay="0"/>
                                  </p:stCondLst>
                                  <p:childTnLst>
                                    <p:set>
                                      <p:cBhvr>
                                        <p:cTn id="139" dur="1" fill="hold">
                                          <p:stCondLst>
                                            <p:cond delay="0"/>
                                          </p:stCondLst>
                                        </p:cTn>
                                        <p:tgtEl>
                                          <p:spTgt spid="101"/>
                                        </p:tgtEl>
                                        <p:attrNameLst>
                                          <p:attrName>style.visibility</p:attrName>
                                        </p:attrNameLst>
                                      </p:cBhvr>
                                      <p:to>
                                        <p:strVal val="visible"/>
                                      </p:to>
                                    </p:set>
                                    <p:animEffect transition="in" filter="blinds(horizontal)">
                                      <p:cBhvr>
                                        <p:cTn id="140" dur="500"/>
                                        <p:tgtEl>
                                          <p:spTgt spid="101"/>
                                        </p:tgtEl>
                                      </p:cBhvr>
                                    </p:animEffect>
                                  </p:childTnLst>
                                </p:cTn>
                              </p:par>
                            </p:childTnLst>
                          </p:cTn>
                        </p:par>
                      </p:childTnLst>
                    </p:cTn>
                  </p:par>
                  <p:par>
                    <p:cTn id="141" fill="hold" nodeType="clickPar">
                      <p:stCondLst>
                        <p:cond delay="indefinite"/>
                      </p:stCondLst>
                      <p:childTnLst>
                        <p:par>
                          <p:cTn id="142" fill="hold" nodeType="withGroup">
                            <p:stCondLst>
                              <p:cond delay="0"/>
                            </p:stCondLst>
                            <p:childTnLst>
                              <p:par>
                                <p:cTn id="143" presetID="3" presetClass="entr" presetSubtype="10" fill="hold" grpId="0" nodeType="clickEffect">
                                  <p:stCondLst>
                                    <p:cond delay="0"/>
                                  </p:stCondLst>
                                  <p:childTnLst>
                                    <p:set>
                                      <p:cBhvr>
                                        <p:cTn id="144" dur="1" fill="hold">
                                          <p:stCondLst>
                                            <p:cond delay="0"/>
                                          </p:stCondLst>
                                        </p:cTn>
                                        <p:tgtEl>
                                          <p:spTgt spid="106"/>
                                        </p:tgtEl>
                                        <p:attrNameLst>
                                          <p:attrName>style.visibility</p:attrName>
                                        </p:attrNameLst>
                                      </p:cBhvr>
                                      <p:to>
                                        <p:strVal val="visible"/>
                                      </p:to>
                                    </p:set>
                                    <p:animEffect transition="in" filter="blinds(horizontal)">
                                      <p:cBhvr>
                                        <p:cTn id="145" dur="500"/>
                                        <p:tgtEl>
                                          <p:spTgt spid="106"/>
                                        </p:tgtEl>
                                      </p:cBhvr>
                                    </p:animEffect>
                                  </p:childTnLst>
                                </p:cTn>
                              </p:par>
                            </p:childTnLst>
                          </p:cTn>
                        </p:par>
                      </p:childTnLst>
                    </p:cTn>
                  </p:par>
                  <p:par>
                    <p:cTn id="146" fill="hold" nodeType="clickPar">
                      <p:stCondLst>
                        <p:cond delay="indefinite"/>
                      </p:stCondLst>
                      <p:childTnLst>
                        <p:par>
                          <p:cTn id="147" fill="hold" nodeType="withGroup">
                            <p:stCondLst>
                              <p:cond delay="0"/>
                            </p:stCondLst>
                            <p:childTnLst>
                              <p:par>
                                <p:cTn id="148" presetID="3" presetClass="entr" presetSubtype="10" fill="hold" nodeType="clickEffect">
                                  <p:stCondLst>
                                    <p:cond delay="0"/>
                                  </p:stCondLst>
                                  <p:childTnLst>
                                    <p:set>
                                      <p:cBhvr>
                                        <p:cTn id="149" dur="1" fill="hold">
                                          <p:stCondLst>
                                            <p:cond delay="0"/>
                                          </p:stCondLst>
                                        </p:cTn>
                                        <p:tgtEl>
                                          <p:spTgt spid="34835"/>
                                        </p:tgtEl>
                                        <p:attrNameLst>
                                          <p:attrName>style.visibility</p:attrName>
                                        </p:attrNameLst>
                                      </p:cBhvr>
                                      <p:to>
                                        <p:strVal val="visible"/>
                                      </p:to>
                                    </p:set>
                                    <p:animEffect transition="in" filter="blinds(horizontal)">
                                      <p:cBhvr>
                                        <p:cTn id="150" dur="500"/>
                                        <p:tgtEl>
                                          <p:spTgt spid="34835"/>
                                        </p:tgtEl>
                                      </p:cBhvr>
                                    </p:animEffect>
                                  </p:childTnLst>
                                </p:cTn>
                              </p:par>
                            </p:childTnLst>
                          </p:cTn>
                        </p:par>
                      </p:childTnLst>
                    </p:cTn>
                  </p:par>
                  <p:par>
                    <p:cTn id="151" fill="hold" nodeType="clickPar">
                      <p:stCondLst>
                        <p:cond delay="indefinite"/>
                      </p:stCondLst>
                      <p:childTnLst>
                        <p:par>
                          <p:cTn id="152" fill="hold" nodeType="withGroup">
                            <p:stCondLst>
                              <p:cond delay="0"/>
                            </p:stCondLst>
                            <p:childTnLst>
                              <p:par>
                                <p:cTn id="153" presetID="3" presetClass="entr" presetSubtype="10" fill="hold" nodeType="clickEffect">
                                  <p:stCondLst>
                                    <p:cond delay="0"/>
                                  </p:stCondLst>
                                  <p:childTnLst>
                                    <p:set>
                                      <p:cBhvr>
                                        <p:cTn id="154" dur="1" fill="hold">
                                          <p:stCondLst>
                                            <p:cond delay="0"/>
                                          </p:stCondLst>
                                        </p:cTn>
                                        <p:tgtEl>
                                          <p:spTgt spid="104"/>
                                        </p:tgtEl>
                                        <p:attrNameLst>
                                          <p:attrName>style.visibility</p:attrName>
                                        </p:attrNameLst>
                                      </p:cBhvr>
                                      <p:to>
                                        <p:strVal val="visible"/>
                                      </p:to>
                                    </p:set>
                                    <p:animEffect transition="in" filter="blinds(horizontal)">
                                      <p:cBhvr>
                                        <p:cTn id="155" dur="500"/>
                                        <p:tgtEl>
                                          <p:spTgt spid="104"/>
                                        </p:tgtEl>
                                      </p:cBhvr>
                                    </p:animEffect>
                                  </p:childTnLst>
                                </p:cTn>
                              </p:par>
                              <p:par>
                                <p:cTn id="156" presetID="10" presetClass="exit" presetSubtype="0" fill="hold" nodeType="withEffect">
                                  <p:stCondLst>
                                    <p:cond delay="0"/>
                                  </p:stCondLst>
                                  <p:childTnLst>
                                    <p:animEffect transition="out" filter="fade">
                                      <p:cBhvr>
                                        <p:cTn id="157" dur="2000"/>
                                        <p:tgtEl>
                                          <p:spTgt spid="34835"/>
                                        </p:tgtEl>
                                      </p:cBhvr>
                                    </p:animEffect>
                                    <p:set>
                                      <p:cBhvr>
                                        <p:cTn id="158" dur="1" fill="hold">
                                          <p:stCondLst>
                                            <p:cond delay="1999"/>
                                          </p:stCondLst>
                                        </p:cTn>
                                        <p:tgtEl>
                                          <p:spTgt spid="34835"/>
                                        </p:tgtEl>
                                        <p:attrNameLst>
                                          <p:attrName>style.visibility</p:attrName>
                                        </p:attrNameLst>
                                      </p:cBhvr>
                                      <p:to>
                                        <p:strVal val="hidden"/>
                                      </p:to>
                                    </p:set>
                                  </p:childTnLst>
                                </p:cTn>
                              </p:par>
                            </p:childTnLst>
                          </p:cTn>
                        </p:par>
                      </p:childTnLst>
                    </p:cTn>
                  </p:par>
                  <p:par>
                    <p:cTn id="159" fill="hold" nodeType="clickPar">
                      <p:stCondLst>
                        <p:cond delay="indefinite"/>
                      </p:stCondLst>
                      <p:childTnLst>
                        <p:par>
                          <p:cTn id="160" fill="hold" nodeType="withGroup">
                            <p:stCondLst>
                              <p:cond delay="0"/>
                            </p:stCondLst>
                            <p:childTnLst>
                              <p:par>
                                <p:cTn id="161" presetID="3" presetClass="entr" presetSubtype="10" fill="hold" grpId="0" nodeType="clickEffect">
                                  <p:stCondLst>
                                    <p:cond delay="0"/>
                                  </p:stCondLst>
                                  <p:childTnLst>
                                    <p:set>
                                      <p:cBhvr>
                                        <p:cTn id="162" dur="1" fill="hold">
                                          <p:stCondLst>
                                            <p:cond delay="0"/>
                                          </p:stCondLst>
                                        </p:cTn>
                                        <p:tgtEl>
                                          <p:spTgt spid="102"/>
                                        </p:tgtEl>
                                        <p:attrNameLst>
                                          <p:attrName>style.visibility</p:attrName>
                                        </p:attrNameLst>
                                      </p:cBhvr>
                                      <p:to>
                                        <p:strVal val="visible"/>
                                      </p:to>
                                    </p:set>
                                    <p:animEffect transition="in" filter="blinds(horizontal)">
                                      <p:cBhvr>
                                        <p:cTn id="163" dur="500"/>
                                        <p:tgtEl>
                                          <p:spTgt spid="102"/>
                                        </p:tgtEl>
                                      </p:cBhvr>
                                    </p:animEffect>
                                  </p:childTnLst>
                                </p:cTn>
                              </p:par>
                            </p:childTnLst>
                          </p:cTn>
                        </p:par>
                      </p:childTnLst>
                    </p:cTn>
                  </p:par>
                  <p:par>
                    <p:cTn id="164" fill="hold" nodeType="clickPar">
                      <p:stCondLst>
                        <p:cond delay="indefinite"/>
                      </p:stCondLst>
                      <p:childTnLst>
                        <p:par>
                          <p:cTn id="165" fill="hold" nodeType="withGroup">
                            <p:stCondLst>
                              <p:cond delay="0"/>
                            </p:stCondLst>
                            <p:childTnLst>
                              <p:par>
                                <p:cTn id="166" presetID="26" presetClass="entr" presetSubtype="0" fill="hold" grpId="0" nodeType="clickEffect">
                                  <p:stCondLst>
                                    <p:cond delay="0"/>
                                  </p:stCondLst>
                                  <p:childTnLst>
                                    <p:set>
                                      <p:cBhvr>
                                        <p:cTn id="167" dur="1" fill="hold">
                                          <p:stCondLst>
                                            <p:cond delay="0"/>
                                          </p:stCondLst>
                                        </p:cTn>
                                        <p:tgtEl>
                                          <p:spTgt spid="2"/>
                                        </p:tgtEl>
                                        <p:attrNameLst>
                                          <p:attrName>style.visibility</p:attrName>
                                        </p:attrNameLst>
                                      </p:cBhvr>
                                      <p:to>
                                        <p:strVal val="visible"/>
                                      </p:to>
                                    </p:set>
                                    <p:animEffect transition="in" filter="wipe(down)">
                                      <p:cBhvr>
                                        <p:cTn id="168" dur="580">
                                          <p:stCondLst>
                                            <p:cond delay="0"/>
                                          </p:stCondLst>
                                        </p:cTn>
                                        <p:tgtEl>
                                          <p:spTgt spid="2"/>
                                        </p:tgtEl>
                                      </p:cBhvr>
                                    </p:animEffect>
                                    <p:anim calcmode="lin" valueType="num">
                                      <p:cBhvr>
                                        <p:cTn id="169"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170"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71"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72"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73"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74" dur="26">
                                          <p:stCondLst>
                                            <p:cond delay="650"/>
                                          </p:stCondLst>
                                        </p:cTn>
                                        <p:tgtEl>
                                          <p:spTgt spid="2"/>
                                        </p:tgtEl>
                                      </p:cBhvr>
                                      <p:to x="100000" y="60000"/>
                                    </p:animScale>
                                    <p:animScale>
                                      <p:cBhvr>
                                        <p:cTn id="175" dur="166" decel="50000">
                                          <p:stCondLst>
                                            <p:cond delay="676"/>
                                          </p:stCondLst>
                                        </p:cTn>
                                        <p:tgtEl>
                                          <p:spTgt spid="2"/>
                                        </p:tgtEl>
                                      </p:cBhvr>
                                      <p:to x="100000" y="100000"/>
                                    </p:animScale>
                                    <p:animScale>
                                      <p:cBhvr>
                                        <p:cTn id="176" dur="26">
                                          <p:stCondLst>
                                            <p:cond delay="1312"/>
                                          </p:stCondLst>
                                        </p:cTn>
                                        <p:tgtEl>
                                          <p:spTgt spid="2"/>
                                        </p:tgtEl>
                                      </p:cBhvr>
                                      <p:to x="100000" y="80000"/>
                                    </p:animScale>
                                    <p:animScale>
                                      <p:cBhvr>
                                        <p:cTn id="177" dur="166" decel="50000">
                                          <p:stCondLst>
                                            <p:cond delay="1338"/>
                                          </p:stCondLst>
                                        </p:cTn>
                                        <p:tgtEl>
                                          <p:spTgt spid="2"/>
                                        </p:tgtEl>
                                      </p:cBhvr>
                                      <p:to x="100000" y="100000"/>
                                    </p:animScale>
                                    <p:animScale>
                                      <p:cBhvr>
                                        <p:cTn id="178" dur="26">
                                          <p:stCondLst>
                                            <p:cond delay="1642"/>
                                          </p:stCondLst>
                                        </p:cTn>
                                        <p:tgtEl>
                                          <p:spTgt spid="2"/>
                                        </p:tgtEl>
                                      </p:cBhvr>
                                      <p:to x="100000" y="90000"/>
                                    </p:animScale>
                                    <p:animScale>
                                      <p:cBhvr>
                                        <p:cTn id="179" dur="166" decel="50000">
                                          <p:stCondLst>
                                            <p:cond delay="1668"/>
                                          </p:stCondLst>
                                        </p:cTn>
                                        <p:tgtEl>
                                          <p:spTgt spid="2"/>
                                        </p:tgtEl>
                                      </p:cBhvr>
                                      <p:to x="100000" y="100000"/>
                                    </p:animScale>
                                    <p:animScale>
                                      <p:cBhvr>
                                        <p:cTn id="180" dur="26">
                                          <p:stCondLst>
                                            <p:cond delay="1808"/>
                                          </p:stCondLst>
                                        </p:cTn>
                                        <p:tgtEl>
                                          <p:spTgt spid="2"/>
                                        </p:tgtEl>
                                      </p:cBhvr>
                                      <p:to x="100000" y="95000"/>
                                    </p:animScale>
                                    <p:animScale>
                                      <p:cBhvr>
                                        <p:cTn id="181" dur="166" decel="50000">
                                          <p:stCondLst>
                                            <p:cond delay="1834"/>
                                          </p:stCondLst>
                                        </p:cTn>
                                        <p:tgtEl>
                                          <p:spTgt spid="2"/>
                                        </p:tgtEl>
                                      </p:cBhvr>
                                      <p:to x="100000" y="100000"/>
                                    </p:animScale>
                                  </p:childTnLst>
                                </p:cTn>
                              </p:par>
                            </p:childTnLst>
                          </p:cTn>
                        </p:par>
                      </p:childTnLst>
                    </p:cTn>
                  </p:par>
                  <p:par>
                    <p:cTn id="182" fill="hold" nodeType="clickPar">
                      <p:stCondLst>
                        <p:cond delay="indefinite"/>
                      </p:stCondLst>
                      <p:childTnLst>
                        <p:par>
                          <p:cTn id="183" fill="hold" nodeType="withGroup">
                            <p:stCondLst>
                              <p:cond delay="0"/>
                            </p:stCondLst>
                            <p:childTnLst>
                              <p:par>
                                <p:cTn id="184" presetID="3" presetClass="entr" presetSubtype="10" fill="hold" nodeType="clickEffect">
                                  <p:stCondLst>
                                    <p:cond delay="0"/>
                                  </p:stCondLst>
                                  <p:childTnLst>
                                    <p:set>
                                      <p:cBhvr>
                                        <p:cTn id="185" dur="1" fill="hold">
                                          <p:stCondLst>
                                            <p:cond delay="0"/>
                                          </p:stCondLst>
                                        </p:cTn>
                                        <p:tgtEl>
                                          <p:spTgt spid="108"/>
                                        </p:tgtEl>
                                        <p:attrNameLst>
                                          <p:attrName>style.visibility</p:attrName>
                                        </p:attrNameLst>
                                      </p:cBhvr>
                                      <p:to>
                                        <p:strVal val="visible"/>
                                      </p:to>
                                    </p:set>
                                    <p:animEffect transition="in" filter="blinds(horizontal)">
                                      <p:cBhvr>
                                        <p:cTn id="186" dur="500"/>
                                        <p:tgtEl>
                                          <p:spTgt spid="10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6" grpId="0"/>
      <p:bldP spid="102" grpId="0"/>
      <p:bldP spid="2"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Content Placeholder 2">
            <a:extLst>
              <a:ext uri="{FF2B5EF4-FFF2-40B4-BE49-F238E27FC236}">
                <a16:creationId xmlns:a16="http://schemas.microsoft.com/office/drawing/2014/main" id="{5BFBD8B3-8ACC-46CF-9A94-E586274083C7}"/>
              </a:ext>
            </a:extLst>
          </p:cNvPr>
          <p:cNvSpPr>
            <a:spLocks noGrp="1"/>
          </p:cNvSpPr>
          <p:nvPr>
            <p:ph sz="quarter" idx="1"/>
          </p:nvPr>
        </p:nvSpPr>
        <p:spPr>
          <a:xfrm>
            <a:off x="227013" y="180975"/>
            <a:ext cx="8572500" cy="357188"/>
          </a:xfrm>
        </p:spPr>
        <p:txBody>
          <a:bodyPr/>
          <a:lstStyle/>
          <a:p>
            <a:pPr>
              <a:buFont typeface="Wingdings" panose="05000000000000000000" pitchFamily="2" charset="2"/>
              <a:buNone/>
            </a:pPr>
            <a:r>
              <a:rPr lang="en-CA" altLang="en-US" sz="2200"/>
              <a:t>Q1: Find the height of the rider 30seconds after the ride begins:</a:t>
            </a:r>
          </a:p>
        </p:txBody>
      </p:sp>
      <p:sp>
        <p:nvSpPr>
          <p:cNvPr id="4" name="Content Placeholder 2">
            <a:extLst>
              <a:ext uri="{FF2B5EF4-FFF2-40B4-BE49-F238E27FC236}">
                <a16:creationId xmlns:a16="http://schemas.microsoft.com/office/drawing/2014/main" id="{010890FE-E6A8-410A-AABA-FEE5362C2EDB}"/>
              </a:ext>
            </a:extLst>
          </p:cNvPr>
          <p:cNvSpPr txBox="1">
            <a:spLocks/>
          </p:cNvSpPr>
          <p:nvPr/>
        </p:nvSpPr>
        <p:spPr bwMode="auto">
          <a:xfrm>
            <a:off x="257175" y="2433638"/>
            <a:ext cx="8615363" cy="774700"/>
          </a:xfrm>
          <a:prstGeom prst="rect">
            <a:avLst/>
          </a:prstGeom>
          <a:noFill/>
          <a:ln w="9525">
            <a:noFill/>
            <a:miter lim="800000"/>
            <a:headEnd/>
            <a:tailEnd/>
          </a:ln>
        </p:spPr>
        <p:txBody>
          <a:bodyPr/>
          <a:lstStyle/>
          <a:p>
            <a:pPr marL="273050" indent="-273050">
              <a:spcBef>
                <a:spcPts val="600"/>
              </a:spcBef>
              <a:buClr>
                <a:schemeClr val="accent1"/>
              </a:buClr>
              <a:buSzPct val="70000"/>
              <a:buFont typeface="Wingdings" pitchFamily="2" charset="2"/>
              <a:buNone/>
              <a:defRPr/>
            </a:pPr>
            <a:r>
              <a:rPr lang="en-CA" sz="2200" dirty="0">
                <a:latin typeface="+mn-lt"/>
              </a:rPr>
              <a:t>Q2: Within 1 complete revolution, what is the total amount of time a rider on the </a:t>
            </a:r>
            <a:r>
              <a:rPr lang="en-CA" sz="2200" dirty="0" err="1">
                <a:latin typeface="+mn-lt"/>
              </a:rPr>
              <a:t>ferris</a:t>
            </a:r>
            <a:r>
              <a:rPr lang="en-CA" sz="2200" dirty="0">
                <a:latin typeface="+mn-lt"/>
              </a:rPr>
              <a:t> wheel will spend above 40m?  </a:t>
            </a:r>
          </a:p>
        </p:txBody>
      </p:sp>
      <p:graphicFrame>
        <p:nvGraphicFramePr>
          <p:cNvPr id="16388" name="Object 19">
            <a:extLst>
              <a:ext uri="{FF2B5EF4-FFF2-40B4-BE49-F238E27FC236}">
                <a16:creationId xmlns:a16="http://schemas.microsoft.com/office/drawing/2014/main" id="{DFB0F7A8-EC51-499B-9837-744F0660DBC9}"/>
              </a:ext>
            </a:extLst>
          </p:cNvPr>
          <p:cNvGraphicFramePr>
            <a:graphicFrameLocks noChangeAspect="1"/>
          </p:cNvGraphicFramePr>
          <p:nvPr/>
        </p:nvGraphicFramePr>
        <p:xfrm>
          <a:off x="425450" y="522288"/>
          <a:ext cx="2951163" cy="747712"/>
        </p:xfrm>
        <a:graphic>
          <a:graphicData uri="http://schemas.openxmlformats.org/presentationml/2006/ole">
            <mc:AlternateContent xmlns:mc="http://schemas.openxmlformats.org/markup-compatibility/2006">
              <mc:Choice xmlns:v="urn:schemas-microsoft-com:vml" Requires="v">
                <p:oleObj name="Equation" r:id="rId4" imgW="1701800" imgH="431800" progId="Equation.DSMT4">
                  <p:embed/>
                </p:oleObj>
              </mc:Choice>
              <mc:Fallback>
                <p:oleObj name="Equation" r:id="rId4" imgW="1701800" imgH="431800" progId="Equation.DSMT4">
                  <p:embed/>
                  <p:pic>
                    <p:nvPicPr>
                      <p:cNvPr id="16388" name="Object 19">
                        <a:extLst>
                          <a:ext uri="{FF2B5EF4-FFF2-40B4-BE49-F238E27FC236}">
                            <a16:creationId xmlns:a16="http://schemas.microsoft.com/office/drawing/2014/main" id="{DFB0F7A8-EC51-499B-9837-744F0660DBC9}"/>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25450" y="522288"/>
                        <a:ext cx="2951163" cy="7477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5" name="Object 3">
            <a:extLst>
              <a:ext uri="{FF2B5EF4-FFF2-40B4-BE49-F238E27FC236}">
                <a16:creationId xmlns:a16="http://schemas.microsoft.com/office/drawing/2014/main" id="{A8BBC802-DB41-44F1-B4E6-24221CAF1B20}"/>
              </a:ext>
            </a:extLst>
          </p:cNvPr>
          <p:cNvGraphicFramePr>
            <a:graphicFrameLocks noChangeAspect="1"/>
          </p:cNvGraphicFramePr>
          <p:nvPr/>
        </p:nvGraphicFramePr>
        <p:xfrm>
          <a:off x="231775" y="528638"/>
          <a:ext cx="3325813" cy="747712"/>
        </p:xfrm>
        <a:graphic>
          <a:graphicData uri="http://schemas.openxmlformats.org/presentationml/2006/ole">
            <mc:AlternateContent xmlns:mc="http://schemas.openxmlformats.org/markup-compatibility/2006">
              <mc:Choice xmlns:v="urn:schemas-microsoft-com:vml" Requires="v">
                <p:oleObj name="Equation" r:id="rId6" imgW="1917700" imgH="431800" progId="Equation.DSMT4">
                  <p:embed/>
                </p:oleObj>
              </mc:Choice>
              <mc:Fallback>
                <p:oleObj name="Equation" r:id="rId6" imgW="1917700" imgH="431800" progId="Equation.DSMT4">
                  <p:embed/>
                  <p:pic>
                    <p:nvPicPr>
                      <p:cNvPr id="5" name="Object 3">
                        <a:extLst>
                          <a:ext uri="{FF2B5EF4-FFF2-40B4-BE49-F238E27FC236}">
                            <a16:creationId xmlns:a16="http://schemas.microsoft.com/office/drawing/2014/main" id="{A8BBC802-DB41-44F1-B4E6-24221CAF1B20}"/>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31775" y="528638"/>
                        <a:ext cx="3325813" cy="7477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6" name="Object 4">
            <a:extLst>
              <a:ext uri="{FF2B5EF4-FFF2-40B4-BE49-F238E27FC236}">
                <a16:creationId xmlns:a16="http://schemas.microsoft.com/office/drawing/2014/main" id="{BAC53BCC-74AD-4517-B007-7F2F02E5E672}"/>
              </a:ext>
            </a:extLst>
          </p:cNvPr>
          <p:cNvGraphicFramePr>
            <a:graphicFrameLocks noChangeAspect="1"/>
          </p:cNvGraphicFramePr>
          <p:nvPr/>
        </p:nvGraphicFramePr>
        <p:xfrm>
          <a:off x="254000" y="1189038"/>
          <a:ext cx="2686050" cy="747712"/>
        </p:xfrm>
        <a:graphic>
          <a:graphicData uri="http://schemas.openxmlformats.org/presentationml/2006/ole">
            <mc:AlternateContent xmlns:mc="http://schemas.openxmlformats.org/markup-compatibility/2006">
              <mc:Choice xmlns:v="urn:schemas-microsoft-com:vml" Requires="v">
                <p:oleObj name="Equation" r:id="rId8" imgW="1548728" imgH="431613" progId="Equation.DSMT4">
                  <p:embed/>
                </p:oleObj>
              </mc:Choice>
              <mc:Fallback>
                <p:oleObj name="Equation" r:id="rId8" imgW="1548728" imgH="431613" progId="Equation.DSMT4">
                  <p:embed/>
                  <p:pic>
                    <p:nvPicPr>
                      <p:cNvPr id="6" name="Object 4">
                        <a:extLst>
                          <a:ext uri="{FF2B5EF4-FFF2-40B4-BE49-F238E27FC236}">
                            <a16:creationId xmlns:a16="http://schemas.microsoft.com/office/drawing/2014/main" id="{BAC53BCC-74AD-4517-B007-7F2F02E5E672}"/>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54000" y="1189038"/>
                        <a:ext cx="2686050" cy="7477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7" name="Object 5">
            <a:extLst>
              <a:ext uri="{FF2B5EF4-FFF2-40B4-BE49-F238E27FC236}">
                <a16:creationId xmlns:a16="http://schemas.microsoft.com/office/drawing/2014/main" id="{AC68C904-BD4E-491F-8DAE-273ACB4F3D69}"/>
              </a:ext>
            </a:extLst>
          </p:cNvPr>
          <p:cNvGraphicFramePr>
            <a:graphicFrameLocks noChangeAspect="1"/>
          </p:cNvGraphicFramePr>
          <p:nvPr/>
        </p:nvGraphicFramePr>
        <p:xfrm>
          <a:off x="250825" y="1958975"/>
          <a:ext cx="1717675" cy="439738"/>
        </p:xfrm>
        <a:graphic>
          <a:graphicData uri="http://schemas.openxmlformats.org/presentationml/2006/ole">
            <mc:AlternateContent xmlns:mc="http://schemas.openxmlformats.org/markup-compatibility/2006">
              <mc:Choice xmlns:v="urn:schemas-microsoft-com:vml" Requires="v">
                <p:oleObj name="Equation" r:id="rId10" imgW="990170" imgH="253890" progId="Equation.DSMT4">
                  <p:embed/>
                </p:oleObj>
              </mc:Choice>
              <mc:Fallback>
                <p:oleObj name="Equation" r:id="rId10" imgW="990170" imgH="253890" progId="Equation.DSMT4">
                  <p:embed/>
                  <p:pic>
                    <p:nvPicPr>
                      <p:cNvPr id="7" name="Object 5">
                        <a:extLst>
                          <a:ext uri="{FF2B5EF4-FFF2-40B4-BE49-F238E27FC236}">
                            <a16:creationId xmlns:a16="http://schemas.microsoft.com/office/drawing/2014/main" id="{AC68C904-BD4E-491F-8DAE-273ACB4F3D69}"/>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50825" y="1958975"/>
                        <a:ext cx="1717675" cy="4397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8" name="Object 6">
            <a:extLst>
              <a:ext uri="{FF2B5EF4-FFF2-40B4-BE49-F238E27FC236}">
                <a16:creationId xmlns:a16="http://schemas.microsoft.com/office/drawing/2014/main" id="{51015D86-6D16-4F04-9D6E-E11E278B668F}"/>
              </a:ext>
            </a:extLst>
          </p:cNvPr>
          <p:cNvGraphicFramePr>
            <a:graphicFrameLocks noChangeAspect="1"/>
          </p:cNvGraphicFramePr>
          <p:nvPr/>
        </p:nvGraphicFramePr>
        <p:xfrm>
          <a:off x="249238" y="1958975"/>
          <a:ext cx="1541462" cy="439738"/>
        </p:xfrm>
        <a:graphic>
          <a:graphicData uri="http://schemas.openxmlformats.org/presentationml/2006/ole">
            <mc:AlternateContent xmlns:mc="http://schemas.openxmlformats.org/markup-compatibility/2006">
              <mc:Choice xmlns:v="urn:schemas-microsoft-com:vml" Requires="v">
                <p:oleObj name="Equation" r:id="rId12" imgW="888614" imgH="253890" progId="Equation.DSMT4">
                  <p:embed/>
                </p:oleObj>
              </mc:Choice>
              <mc:Fallback>
                <p:oleObj name="Equation" r:id="rId12" imgW="888614" imgH="253890" progId="Equation.DSMT4">
                  <p:embed/>
                  <p:pic>
                    <p:nvPicPr>
                      <p:cNvPr id="8" name="Object 6">
                        <a:extLst>
                          <a:ext uri="{FF2B5EF4-FFF2-40B4-BE49-F238E27FC236}">
                            <a16:creationId xmlns:a16="http://schemas.microsoft.com/office/drawing/2014/main" id="{51015D86-6D16-4F04-9D6E-E11E278B668F}"/>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49238" y="1958975"/>
                        <a:ext cx="1541462" cy="4397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pSp>
        <p:nvGrpSpPr>
          <p:cNvPr id="2" name="Group 107">
            <a:extLst>
              <a:ext uri="{FF2B5EF4-FFF2-40B4-BE49-F238E27FC236}">
                <a16:creationId xmlns:a16="http://schemas.microsoft.com/office/drawing/2014/main" id="{9C10B4CF-9775-4E38-8287-74D0B8B74F8D}"/>
              </a:ext>
            </a:extLst>
          </p:cNvPr>
          <p:cNvGrpSpPr>
            <a:grpSpLocks noChangeAspect="1"/>
          </p:cNvGrpSpPr>
          <p:nvPr/>
        </p:nvGrpSpPr>
        <p:grpSpPr bwMode="auto">
          <a:xfrm>
            <a:off x="319088" y="3311525"/>
            <a:ext cx="4643437" cy="3260725"/>
            <a:chOff x="2168" y="1872"/>
            <a:chExt cx="5398" cy="1968"/>
          </a:xfrm>
        </p:grpSpPr>
        <p:sp>
          <p:nvSpPr>
            <p:cNvPr id="27677" name="Line 138">
              <a:extLst>
                <a:ext uri="{FF2B5EF4-FFF2-40B4-BE49-F238E27FC236}">
                  <a16:creationId xmlns:a16="http://schemas.microsoft.com/office/drawing/2014/main" id="{6C457480-7B68-4C39-8975-10E20A46E400}"/>
                </a:ext>
              </a:extLst>
            </p:cNvPr>
            <p:cNvSpPr>
              <a:spLocks noChangeShapeType="1"/>
            </p:cNvSpPr>
            <p:nvPr/>
          </p:nvSpPr>
          <p:spPr bwMode="auto">
            <a:xfrm>
              <a:off x="2176" y="2842"/>
              <a:ext cx="5352"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678" name="AutoShape 106">
              <a:extLst>
                <a:ext uri="{FF2B5EF4-FFF2-40B4-BE49-F238E27FC236}">
                  <a16:creationId xmlns:a16="http://schemas.microsoft.com/office/drawing/2014/main" id="{F4E556B8-C976-43FE-9755-8D2BB31BCD7F}"/>
                </a:ext>
              </a:extLst>
            </p:cNvPr>
            <p:cNvSpPr>
              <a:spLocks noChangeAspect="1" noChangeArrowheads="1" noTextEdit="1"/>
            </p:cNvSpPr>
            <p:nvPr/>
          </p:nvSpPr>
          <p:spPr bwMode="auto">
            <a:xfrm>
              <a:off x="2168" y="1875"/>
              <a:ext cx="5364" cy="19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7679" name="Rectangle 108">
              <a:extLst>
                <a:ext uri="{FF2B5EF4-FFF2-40B4-BE49-F238E27FC236}">
                  <a16:creationId xmlns:a16="http://schemas.microsoft.com/office/drawing/2014/main" id="{35E6AE14-DA18-41FF-B148-607939DD7C8C}"/>
                </a:ext>
              </a:extLst>
            </p:cNvPr>
            <p:cNvSpPr>
              <a:spLocks noChangeArrowheads="1"/>
            </p:cNvSpPr>
            <p:nvPr/>
          </p:nvSpPr>
          <p:spPr bwMode="auto">
            <a:xfrm>
              <a:off x="2172" y="1878"/>
              <a:ext cx="5356" cy="1959"/>
            </a:xfrm>
            <a:prstGeom prst="rect">
              <a:avLst/>
            </a:prstGeom>
            <a:solidFill>
              <a:srgbClr val="FFFFFF"/>
            </a:solidFill>
            <a:ln w="4">
              <a:solidFill>
                <a:srgbClr val="FFFFFF"/>
              </a:solidFill>
              <a:miter lim="800000"/>
              <a:headEnd/>
              <a:tailEnd/>
            </a:ln>
          </p:spPr>
          <p:txBody>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endParaRPr lang="en-CA" altLang="en-US" sz="1800">
                <a:latin typeface="Arial" panose="020B0604020202020204" pitchFamily="34" charset="0"/>
              </a:endParaRPr>
            </a:p>
          </p:txBody>
        </p:sp>
        <p:sp>
          <p:nvSpPr>
            <p:cNvPr id="27680" name="Line 109">
              <a:extLst>
                <a:ext uri="{FF2B5EF4-FFF2-40B4-BE49-F238E27FC236}">
                  <a16:creationId xmlns:a16="http://schemas.microsoft.com/office/drawing/2014/main" id="{7135A6DC-0085-4AB4-8903-EABFB0491077}"/>
                </a:ext>
              </a:extLst>
            </p:cNvPr>
            <p:cNvSpPr>
              <a:spLocks noChangeShapeType="1"/>
            </p:cNvSpPr>
            <p:nvPr/>
          </p:nvSpPr>
          <p:spPr bwMode="auto">
            <a:xfrm flipV="1">
              <a:off x="2650" y="1878"/>
              <a:ext cx="1" cy="195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681" name="Line 110">
              <a:extLst>
                <a:ext uri="{FF2B5EF4-FFF2-40B4-BE49-F238E27FC236}">
                  <a16:creationId xmlns:a16="http://schemas.microsoft.com/office/drawing/2014/main" id="{05A73DAC-23FE-4F8A-B6D0-50CCC96F0989}"/>
                </a:ext>
              </a:extLst>
            </p:cNvPr>
            <p:cNvSpPr>
              <a:spLocks noChangeShapeType="1"/>
            </p:cNvSpPr>
            <p:nvPr/>
          </p:nvSpPr>
          <p:spPr bwMode="auto">
            <a:xfrm flipV="1">
              <a:off x="2654" y="1878"/>
              <a:ext cx="1" cy="195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682" name="Line 111">
              <a:extLst>
                <a:ext uri="{FF2B5EF4-FFF2-40B4-BE49-F238E27FC236}">
                  <a16:creationId xmlns:a16="http://schemas.microsoft.com/office/drawing/2014/main" id="{A5E25682-EFC2-42EB-8137-1C96D9AAE679}"/>
                </a:ext>
              </a:extLst>
            </p:cNvPr>
            <p:cNvSpPr>
              <a:spLocks noChangeShapeType="1"/>
            </p:cNvSpPr>
            <p:nvPr/>
          </p:nvSpPr>
          <p:spPr bwMode="auto">
            <a:xfrm flipV="1">
              <a:off x="3086" y="1878"/>
              <a:ext cx="1" cy="195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683" name="Line 112">
              <a:extLst>
                <a:ext uri="{FF2B5EF4-FFF2-40B4-BE49-F238E27FC236}">
                  <a16:creationId xmlns:a16="http://schemas.microsoft.com/office/drawing/2014/main" id="{BFB2A375-8EB1-4B79-A763-5844B759083B}"/>
                </a:ext>
              </a:extLst>
            </p:cNvPr>
            <p:cNvSpPr>
              <a:spLocks noChangeShapeType="1"/>
            </p:cNvSpPr>
            <p:nvPr/>
          </p:nvSpPr>
          <p:spPr bwMode="auto">
            <a:xfrm flipV="1">
              <a:off x="3090" y="1878"/>
              <a:ext cx="1" cy="195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684" name="Line 113">
              <a:extLst>
                <a:ext uri="{FF2B5EF4-FFF2-40B4-BE49-F238E27FC236}">
                  <a16:creationId xmlns:a16="http://schemas.microsoft.com/office/drawing/2014/main" id="{6EB2BCEE-6590-46FF-AE9F-460A437D3F3B}"/>
                </a:ext>
              </a:extLst>
            </p:cNvPr>
            <p:cNvSpPr>
              <a:spLocks noChangeShapeType="1"/>
            </p:cNvSpPr>
            <p:nvPr/>
          </p:nvSpPr>
          <p:spPr bwMode="auto">
            <a:xfrm flipV="1">
              <a:off x="3522" y="1878"/>
              <a:ext cx="1" cy="195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685" name="Line 114">
              <a:extLst>
                <a:ext uri="{FF2B5EF4-FFF2-40B4-BE49-F238E27FC236}">
                  <a16:creationId xmlns:a16="http://schemas.microsoft.com/office/drawing/2014/main" id="{7139647D-EB81-4FA9-919C-D62B09C8CD82}"/>
                </a:ext>
              </a:extLst>
            </p:cNvPr>
            <p:cNvSpPr>
              <a:spLocks noChangeShapeType="1"/>
            </p:cNvSpPr>
            <p:nvPr/>
          </p:nvSpPr>
          <p:spPr bwMode="auto">
            <a:xfrm flipV="1">
              <a:off x="3526" y="1878"/>
              <a:ext cx="1" cy="195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686" name="Line 115">
              <a:extLst>
                <a:ext uri="{FF2B5EF4-FFF2-40B4-BE49-F238E27FC236}">
                  <a16:creationId xmlns:a16="http://schemas.microsoft.com/office/drawing/2014/main" id="{A797B3B2-EB54-4338-BE41-277A47BE33BE}"/>
                </a:ext>
              </a:extLst>
            </p:cNvPr>
            <p:cNvSpPr>
              <a:spLocks noChangeShapeType="1"/>
            </p:cNvSpPr>
            <p:nvPr/>
          </p:nvSpPr>
          <p:spPr bwMode="auto">
            <a:xfrm flipV="1">
              <a:off x="3953" y="1878"/>
              <a:ext cx="1" cy="195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687" name="Line 116">
              <a:extLst>
                <a:ext uri="{FF2B5EF4-FFF2-40B4-BE49-F238E27FC236}">
                  <a16:creationId xmlns:a16="http://schemas.microsoft.com/office/drawing/2014/main" id="{EEA2B41E-5271-4855-812E-ED500729185F}"/>
                </a:ext>
              </a:extLst>
            </p:cNvPr>
            <p:cNvSpPr>
              <a:spLocks noChangeShapeType="1"/>
            </p:cNvSpPr>
            <p:nvPr/>
          </p:nvSpPr>
          <p:spPr bwMode="auto">
            <a:xfrm flipV="1">
              <a:off x="3957" y="1878"/>
              <a:ext cx="1" cy="195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688" name="Line 117">
              <a:extLst>
                <a:ext uri="{FF2B5EF4-FFF2-40B4-BE49-F238E27FC236}">
                  <a16:creationId xmlns:a16="http://schemas.microsoft.com/office/drawing/2014/main" id="{DE99C7B9-2AC4-4665-9E6D-CD2554DADFDF}"/>
                </a:ext>
              </a:extLst>
            </p:cNvPr>
            <p:cNvSpPr>
              <a:spLocks noChangeShapeType="1"/>
            </p:cNvSpPr>
            <p:nvPr/>
          </p:nvSpPr>
          <p:spPr bwMode="auto">
            <a:xfrm flipV="1">
              <a:off x="4389" y="1878"/>
              <a:ext cx="1" cy="195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689" name="Line 118">
              <a:extLst>
                <a:ext uri="{FF2B5EF4-FFF2-40B4-BE49-F238E27FC236}">
                  <a16:creationId xmlns:a16="http://schemas.microsoft.com/office/drawing/2014/main" id="{AF1C16F6-BCF3-44CD-980C-2E5FA69F8B2A}"/>
                </a:ext>
              </a:extLst>
            </p:cNvPr>
            <p:cNvSpPr>
              <a:spLocks noChangeShapeType="1"/>
            </p:cNvSpPr>
            <p:nvPr/>
          </p:nvSpPr>
          <p:spPr bwMode="auto">
            <a:xfrm flipV="1">
              <a:off x="4393" y="1878"/>
              <a:ext cx="1" cy="195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690" name="Line 119">
              <a:extLst>
                <a:ext uri="{FF2B5EF4-FFF2-40B4-BE49-F238E27FC236}">
                  <a16:creationId xmlns:a16="http://schemas.microsoft.com/office/drawing/2014/main" id="{D2E42C1A-C316-42E3-B511-2FC91116AE15}"/>
                </a:ext>
              </a:extLst>
            </p:cNvPr>
            <p:cNvSpPr>
              <a:spLocks noChangeShapeType="1"/>
            </p:cNvSpPr>
            <p:nvPr/>
          </p:nvSpPr>
          <p:spPr bwMode="auto">
            <a:xfrm flipV="1">
              <a:off x="4825" y="1878"/>
              <a:ext cx="1" cy="195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691" name="Line 120">
              <a:extLst>
                <a:ext uri="{FF2B5EF4-FFF2-40B4-BE49-F238E27FC236}">
                  <a16:creationId xmlns:a16="http://schemas.microsoft.com/office/drawing/2014/main" id="{2BB61AF8-A078-4BDF-95AB-046C2FDB6472}"/>
                </a:ext>
              </a:extLst>
            </p:cNvPr>
            <p:cNvSpPr>
              <a:spLocks noChangeShapeType="1"/>
            </p:cNvSpPr>
            <p:nvPr/>
          </p:nvSpPr>
          <p:spPr bwMode="auto">
            <a:xfrm flipV="1">
              <a:off x="4829" y="1878"/>
              <a:ext cx="1" cy="195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692" name="Line 121">
              <a:extLst>
                <a:ext uri="{FF2B5EF4-FFF2-40B4-BE49-F238E27FC236}">
                  <a16:creationId xmlns:a16="http://schemas.microsoft.com/office/drawing/2014/main" id="{3886F885-2186-4355-BAD5-6475FBFA7C4E}"/>
                </a:ext>
              </a:extLst>
            </p:cNvPr>
            <p:cNvSpPr>
              <a:spLocks noChangeShapeType="1"/>
            </p:cNvSpPr>
            <p:nvPr/>
          </p:nvSpPr>
          <p:spPr bwMode="auto">
            <a:xfrm flipV="1">
              <a:off x="5261" y="1878"/>
              <a:ext cx="1" cy="195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693" name="Line 122">
              <a:extLst>
                <a:ext uri="{FF2B5EF4-FFF2-40B4-BE49-F238E27FC236}">
                  <a16:creationId xmlns:a16="http://schemas.microsoft.com/office/drawing/2014/main" id="{9CDEB59C-2E0D-4FBD-B9A5-D7717BFC76FC}"/>
                </a:ext>
              </a:extLst>
            </p:cNvPr>
            <p:cNvSpPr>
              <a:spLocks noChangeShapeType="1"/>
            </p:cNvSpPr>
            <p:nvPr/>
          </p:nvSpPr>
          <p:spPr bwMode="auto">
            <a:xfrm flipV="1">
              <a:off x="5265" y="1878"/>
              <a:ext cx="1" cy="195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694" name="Line 123">
              <a:extLst>
                <a:ext uri="{FF2B5EF4-FFF2-40B4-BE49-F238E27FC236}">
                  <a16:creationId xmlns:a16="http://schemas.microsoft.com/office/drawing/2014/main" id="{C0C34A06-35D8-4982-8820-F734BEC01CDD}"/>
                </a:ext>
              </a:extLst>
            </p:cNvPr>
            <p:cNvSpPr>
              <a:spLocks noChangeShapeType="1"/>
            </p:cNvSpPr>
            <p:nvPr/>
          </p:nvSpPr>
          <p:spPr bwMode="auto">
            <a:xfrm flipV="1">
              <a:off x="5692" y="1878"/>
              <a:ext cx="1" cy="195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695" name="Line 124">
              <a:extLst>
                <a:ext uri="{FF2B5EF4-FFF2-40B4-BE49-F238E27FC236}">
                  <a16:creationId xmlns:a16="http://schemas.microsoft.com/office/drawing/2014/main" id="{C924C419-BCB2-40C7-9B36-9F89D77F4355}"/>
                </a:ext>
              </a:extLst>
            </p:cNvPr>
            <p:cNvSpPr>
              <a:spLocks noChangeShapeType="1"/>
            </p:cNvSpPr>
            <p:nvPr/>
          </p:nvSpPr>
          <p:spPr bwMode="auto">
            <a:xfrm flipV="1">
              <a:off x="5697" y="1878"/>
              <a:ext cx="1" cy="195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696" name="Line 125">
              <a:extLst>
                <a:ext uri="{FF2B5EF4-FFF2-40B4-BE49-F238E27FC236}">
                  <a16:creationId xmlns:a16="http://schemas.microsoft.com/office/drawing/2014/main" id="{7FB7DC88-6001-4817-B45B-3DDA82588705}"/>
                </a:ext>
              </a:extLst>
            </p:cNvPr>
            <p:cNvSpPr>
              <a:spLocks noChangeShapeType="1"/>
            </p:cNvSpPr>
            <p:nvPr/>
          </p:nvSpPr>
          <p:spPr bwMode="auto">
            <a:xfrm flipV="1">
              <a:off x="6128" y="1878"/>
              <a:ext cx="1" cy="195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697" name="Line 126">
              <a:extLst>
                <a:ext uri="{FF2B5EF4-FFF2-40B4-BE49-F238E27FC236}">
                  <a16:creationId xmlns:a16="http://schemas.microsoft.com/office/drawing/2014/main" id="{BEAAD3A2-56D1-4F15-B9E8-707FE750F7B8}"/>
                </a:ext>
              </a:extLst>
            </p:cNvPr>
            <p:cNvSpPr>
              <a:spLocks noChangeShapeType="1"/>
            </p:cNvSpPr>
            <p:nvPr/>
          </p:nvSpPr>
          <p:spPr bwMode="auto">
            <a:xfrm flipV="1">
              <a:off x="6132" y="1878"/>
              <a:ext cx="1" cy="195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698" name="Line 127">
              <a:extLst>
                <a:ext uri="{FF2B5EF4-FFF2-40B4-BE49-F238E27FC236}">
                  <a16:creationId xmlns:a16="http://schemas.microsoft.com/office/drawing/2014/main" id="{98F2C6A0-5957-4E74-B586-47B0B51BB583}"/>
                </a:ext>
              </a:extLst>
            </p:cNvPr>
            <p:cNvSpPr>
              <a:spLocks noChangeShapeType="1"/>
            </p:cNvSpPr>
            <p:nvPr/>
          </p:nvSpPr>
          <p:spPr bwMode="auto">
            <a:xfrm flipV="1">
              <a:off x="6564" y="1878"/>
              <a:ext cx="1" cy="195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699" name="Line 128">
              <a:extLst>
                <a:ext uri="{FF2B5EF4-FFF2-40B4-BE49-F238E27FC236}">
                  <a16:creationId xmlns:a16="http://schemas.microsoft.com/office/drawing/2014/main" id="{FD9B5F2F-4A0F-4DE1-AAE1-8F6DCA3BC673}"/>
                </a:ext>
              </a:extLst>
            </p:cNvPr>
            <p:cNvSpPr>
              <a:spLocks noChangeShapeType="1"/>
            </p:cNvSpPr>
            <p:nvPr/>
          </p:nvSpPr>
          <p:spPr bwMode="auto">
            <a:xfrm flipV="1">
              <a:off x="6568" y="1878"/>
              <a:ext cx="1" cy="195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00" name="Line 129">
              <a:extLst>
                <a:ext uri="{FF2B5EF4-FFF2-40B4-BE49-F238E27FC236}">
                  <a16:creationId xmlns:a16="http://schemas.microsoft.com/office/drawing/2014/main" id="{A0C15727-E57A-4C30-A594-F6B86CABBFE1}"/>
                </a:ext>
              </a:extLst>
            </p:cNvPr>
            <p:cNvSpPr>
              <a:spLocks noChangeShapeType="1"/>
            </p:cNvSpPr>
            <p:nvPr/>
          </p:nvSpPr>
          <p:spPr bwMode="auto">
            <a:xfrm flipV="1">
              <a:off x="7000" y="1878"/>
              <a:ext cx="1" cy="195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01" name="Line 130">
              <a:extLst>
                <a:ext uri="{FF2B5EF4-FFF2-40B4-BE49-F238E27FC236}">
                  <a16:creationId xmlns:a16="http://schemas.microsoft.com/office/drawing/2014/main" id="{021F4AC0-5D11-4670-A3E5-464AC3DEC920}"/>
                </a:ext>
              </a:extLst>
            </p:cNvPr>
            <p:cNvSpPr>
              <a:spLocks noChangeShapeType="1"/>
            </p:cNvSpPr>
            <p:nvPr/>
          </p:nvSpPr>
          <p:spPr bwMode="auto">
            <a:xfrm flipV="1">
              <a:off x="7004" y="1878"/>
              <a:ext cx="1" cy="195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02" name="Line 131">
              <a:extLst>
                <a:ext uri="{FF2B5EF4-FFF2-40B4-BE49-F238E27FC236}">
                  <a16:creationId xmlns:a16="http://schemas.microsoft.com/office/drawing/2014/main" id="{8BF75236-D367-401F-917D-4D3DE64EFE4E}"/>
                </a:ext>
              </a:extLst>
            </p:cNvPr>
            <p:cNvSpPr>
              <a:spLocks noChangeShapeType="1"/>
            </p:cNvSpPr>
            <p:nvPr/>
          </p:nvSpPr>
          <p:spPr bwMode="auto">
            <a:xfrm flipV="1">
              <a:off x="7431" y="1878"/>
              <a:ext cx="1" cy="195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03" name="Line 132">
              <a:extLst>
                <a:ext uri="{FF2B5EF4-FFF2-40B4-BE49-F238E27FC236}">
                  <a16:creationId xmlns:a16="http://schemas.microsoft.com/office/drawing/2014/main" id="{EB66CF42-3E42-460F-880F-2F3F82681769}"/>
                </a:ext>
              </a:extLst>
            </p:cNvPr>
            <p:cNvSpPr>
              <a:spLocks noChangeShapeType="1"/>
            </p:cNvSpPr>
            <p:nvPr/>
          </p:nvSpPr>
          <p:spPr bwMode="auto">
            <a:xfrm flipV="1">
              <a:off x="7436" y="1878"/>
              <a:ext cx="1" cy="195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04" name="Line 135">
              <a:extLst>
                <a:ext uri="{FF2B5EF4-FFF2-40B4-BE49-F238E27FC236}">
                  <a16:creationId xmlns:a16="http://schemas.microsoft.com/office/drawing/2014/main" id="{046675A1-F054-440E-BC83-AA91ADF75631}"/>
                </a:ext>
              </a:extLst>
            </p:cNvPr>
            <p:cNvSpPr>
              <a:spLocks noChangeShapeType="1"/>
            </p:cNvSpPr>
            <p:nvPr/>
          </p:nvSpPr>
          <p:spPr bwMode="auto">
            <a:xfrm>
              <a:off x="2176" y="3159"/>
              <a:ext cx="5352"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05" name="Line 136">
              <a:extLst>
                <a:ext uri="{FF2B5EF4-FFF2-40B4-BE49-F238E27FC236}">
                  <a16:creationId xmlns:a16="http://schemas.microsoft.com/office/drawing/2014/main" id="{2F227E66-A5AD-44B1-BDD7-FB67D459F464}"/>
                </a:ext>
              </a:extLst>
            </p:cNvPr>
            <p:cNvSpPr>
              <a:spLocks noChangeShapeType="1"/>
            </p:cNvSpPr>
            <p:nvPr/>
          </p:nvSpPr>
          <p:spPr bwMode="auto">
            <a:xfrm>
              <a:off x="2176" y="3162"/>
              <a:ext cx="5352"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06" name="Line 137">
              <a:extLst>
                <a:ext uri="{FF2B5EF4-FFF2-40B4-BE49-F238E27FC236}">
                  <a16:creationId xmlns:a16="http://schemas.microsoft.com/office/drawing/2014/main" id="{835E0990-99D1-43EB-B668-EA0A09045DD7}"/>
                </a:ext>
              </a:extLst>
            </p:cNvPr>
            <p:cNvSpPr>
              <a:spLocks noChangeShapeType="1"/>
            </p:cNvSpPr>
            <p:nvPr/>
          </p:nvSpPr>
          <p:spPr bwMode="auto">
            <a:xfrm>
              <a:off x="2176" y="2838"/>
              <a:ext cx="5352"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07" name="Line 139">
              <a:extLst>
                <a:ext uri="{FF2B5EF4-FFF2-40B4-BE49-F238E27FC236}">
                  <a16:creationId xmlns:a16="http://schemas.microsoft.com/office/drawing/2014/main" id="{0312F5F5-52FB-46DC-891D-8365ECF2FEC9}"/>
                </a:ext>
              </a:extLst>
            </p:cNvPr>
            <p:cNvSpPr>
              <a:spLocks noChangeShapeType="1"/>
            </p:cNvSpPr>
            <p:nvPr/>
          </p:nvSpPr>
          <p:spPr bwMode="auto">
            <a:xfrm>
              <a:off x="2176" y="2518"/>
              <a:ext cx="5352"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08" name="Line 140">
              <a:extLst>
                <a:ext uri="{FF2B5EF4-FFF2-40B4-BE49-F238E27FC236}">
                  <a16:creationId xmlns:a16="http://schemas.microsoft.com/office/drawing/2014/main" id="{B251893C-A1E8-4E8F-AA8B-A813E85264A9}"/>
                </a:ext>
              </a:extLst>
            </p:cNvPr>
            <p:cNvSpPr>
              <a:spLocks noChangeShapeType="1"/>
            </p:cNvSpPr>
            <p:nvPr/>
          </p:nvSpPr>
          <p:spPr bwMode="auto">
            <a:xfrm>
              <a:off x="2176" y="2522"/>
              <a:ext cx="5352"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09" name="Line 141">
              <a:extLst>
                <a:ext uri="{FF2B5EF4-FFF2-40B4-BE49-F238E27FC236}">
                  <a16:creationId xmlns:a16="http://schemas.microsoft.com/office/drawing/2014/main" id="{E9366AEB-79EA-49AC-9B23-95713879758D}"/>
                </a:ext>
              </a:extLst>
            </p:cNvPr>
            <p:cNvSpPr>
              <a:spLocks noChangeShapeType="1"/>
            </p:cNvSpPr>
            <p:nvPr/>
          </p:nvSpPr>
          <p:spPr bwMode="auto">
            <a:xfrm>
              <a:off x="2176" y="2198"/>
              <a:ext cx="5352"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10" name="Line 142">
              <a:extLst>
                <a:ext uri="{FF2B5EF4-FFF2-40B4-BE49-F238E27FC236}">
                  <a16:creationId xmlns:a16="http://schemas.microsoft.com/office/drawing/2014/main" id="{64A730CB-22EB-413B-92EE-C2D0BED14DF9}"/>
                </a:ext>
              </a:extLst>
            </p:cNvPr>
            <p:cNvSpPr>
              <a:spLocks noChangeShapeType="1"/>
            </p:cNvSpPr>
            <p:nvPr/>
          </p:nvSpPr>
          <p:spPr bwMode="auto">
            <a:xfrm>
              <a:off x="2176" y="2201"/>
              <a:ext cx="5352"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11" name="Line 143">
              <a:extLst>
                <a:ext uri="{FF2B5EF4-FFF2-40B4-BE49-F238E27FC236}">
                  <a16:creationId xmlns:a16="http://schemas.microsoft.com/office/drawing/2014/main" id="{7CE22541-1245-4C86-B2F2-4574C0F03FDF}"/>
                </a:ext>
              </a:extLst>
            </p:cNvPr>
            <p:cNvSpPr>
              <a:spLocks noChangeShapeType="1"/>
            </p:cNvSpPr>
            <p:nvPr/>
          </p:nvSpPr>
          <p:spPr bwMode="auto">
            <a:xfrm>
              <a:off x="2176" y="3796"/>
              <a:ext cx="5352"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712" name="Line 144">
              <a:extLst>
                <a:ext uri="{FF2B5EF4-FFF2-40B4-BE49-F238E27FC236}">
                  <a16:creationId xmlns:a16="http://schemas.microsoft.com/office/drawing/2014/main" id="{DC857CB4-E8AD-472B-BC3C-9130EA895234}"/>
                </a:ext>
              </a:extLst>
            </p:cNvPr>
            <p:cNvSpPr>
              <a:spLocks noChangeShapeType="1"/>
            </p:cNvSpPr>
            <p:nvPr/>
          </p:nvSpPr>
          <p:spPr bwMode="auto">
            <a:xfrm>
              <a:off x="2176" y="3799"/>
              <a:ext cx="5352"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713" name="Line 145">
              <a:extLst>
                <a:ext uri="{FF2B5EF4-FFF2-40B4-BE49-F238E27FC236}">
                  <a16:creationId xmlns:a16="http://schemas.microsoft.com/office/drawing/2014/main" id="{B38E1830-9D7D-4E3F-8896-5CD603880D32}"/>
                </a:ext>
              </a:extLst>
            </p:cNvPr>
            <p:cNvSpPr>
              <a:spLocks noChangeShapeType="1"/>
            </p:cNvSpPr>
            <p:nvPr/>
          </p:nvSpPr>
          <p:spPr bwMode="auto">
            <a:xfrm>
              <a:off x="2176" y="3802"/>
              <a:ext cx="5352"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714" name="Line 146">
              <a:extLst>
                <a:ext uri="{FF2B5EF4-FFF2-40B4-BE49-F238E27FC236}">
                  <a16:creationId xmlns:a16="http://schemas.microsoft.com/office/drawing/2014/main" id="{A821F925-71C3-4934-80ED-0103D3372443}"/>
                </a:ext>
              </a:extLst>
            </p:cNvPr>
            <p:cNvSpPr>
              <a:spLocks noChangeShapeType="1"/>
            </p:cNvSpPr>
            <p:nvPr/>
          </p:nvSpPr>
          <p:spPr bwMode="auto">
            <a:xfrm>
              <a:off x="2176" y="3805"/>
              <a:ext cx="5352"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715" name="Rectangle 147">
              <a:extLst>
                <a:ext uri="{FF2B5EF4-FFF2-40B4-BE49-F238E27FC236}">
                  <a16:creationId xmlns:a16="http://schemas.microsoft.com/office/drawing/2014/main" id="{052F38A3-F635-4940-B552-8C8DBE0CC4B7}"/>
                </a:ext>
              </a:extLst>
            </p:cNvPr>
            <p:cNvSpPr>
              <a:spLocks noChangeArrowheads="1"/>
            </p:cNvSpPr>
            <p:nvPr/>
          </p:nvSpPr>
          <p:spPr bwMode="auto">
            <a:xfrm>
              <a:off x="7423" y="3675"/>
              <a:ext cx="88" cy="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i="1">
                  <a:solidFill>
                    <a:srgbClr val="000000"/>
                  </a:solidFill>
                  <a:latin typeface="Times New Roman" panose="02020603050405020304" pitchFamily="18" charset="0"/>
                </a:rPr>
                <a:t>x</a:t>
              </a:r>
              <a:endParaRPr lang="en-US" altLang="en-US" sz="1800">
                <a:latin typeface="Arial" panose="020B0604020202020204" pitchFamily="34" charset="0"/>
              </a:endParaRPr>
            </a:p>
          </p:txBody>
        </p:sp>
        <p:sp>
          <p:nvSpPr>
            <p:cNvPr id="27716" name="Freeform 148">
              <a:extLst>
                <a:ext uri="{FF2B5EF4-FFF2-40B4-BE49-F238E27FC236}">
                  <a16:creationId xmlns:a16="http://schemas.microsoft.com/office/drawing/2014/main" id="{DAE3160D-6DA1-439F-9D6E-7389AA8F5BC0}"/>
                </a:ext>
              </a:extLst>
            </p:cNvPr>
            <p:cNvSpPr>
              <a:spLocks/>
            </p:cNvSpPr>
            <p:nvPr/>
          </p:nvSpPr>
          <p:spPr bwMode="auto">
            <a:xfrm>
              <a:off x="7473" y="3767"/>
              <a:ext cx="46" cy="70"/>
            </a:xfrm>
            <a:custGeom>
              <a:avLst/>
              <a:gdLst>
                <a:gd name="T0" fmla="*/ 0 w 46"/>
                <a:gd name="T1" fmla="*/ 0 h 70"/>
                <a:gd name="T2" fmla="*/ 46 w 46"/>
                <a:gd name="T3" fmla="*/ 35 h 70"/>
                <a:gd name="T4" fmla="*/ 0 w 46"/>
                <a:gd name="T5" fmla="*/ 70 h 70"/>
                <a:gd name="T6" fmla="*/ 0 w 46"/>
                <a:gd name="T7" fmla="*/ 0 h 70"/>
                <a:gd name="T8" fmla="*/ 0 60000 65536"/>
                <a:gd name="T9" fmla="*/ 0 60000 65536"/>
                <a:gd name="T10" fmla="*/ 0 60000 65536"/>
                <a:gd name="T11" fmla="*/ 0 60000 65536"/>
                <a:gd name="T12" fmla="*/ 0 w 46"/>
                <a:gd name="T13" fmla="*/ 0 h 70"/>
                <a:gd name="T14" fmla="*/ 46 w 46"/>
                <a:gd name="T15" fmla="*/ 70 h 70"/>
              </a:gdLst>
              <a:ahLst/>
              <a:cxnLst>
                <a:cxn ang="T8">
                  <a:pos x="T0" y="T1"/>
                </a:cxn>
                <a:cxn ang="T9">
                  <a:pos x="T2" y="T3"/>
                </a:cxn>
                <a:cxn ang="T10">
                  <a:pos x="T4" y="T5"/>
                </a:cxn>
                <a:cxn ang="T11">
                  <a:pos x="T6" y="T7"/>
                </a:cxn>
              </a:cxnLst>
              <a:rect l="T12" t="T13" r="T14" b="T15"/>
              <a:pathLst>
                <a:path w="46" h="70">
                  <a:moveTo>
                    <a:pt x="0" y="0"/>
                  </a:moveTo>
                  <a:lnTo>
                    <a:pt x="46" y="35"/>
                  </a:lnTo>
                  <a:lnTo>
                    <a:pt x="0" y="70"/>
                  </a:lnTo>
                  <a:lnTo>
                    <a:pt x="0" y="0"/>
                  </a:lnTo>
                  <a:close/>
                </a:path>
              </a:pathLst>
            </a:custGeom>
            <a:solidFill>
              <a:srgbClr val="000000"/>
            </a:solidFill>
            <a:ln w="4">
              <a:solidFill>
                <a:srgbClr val="000000"/>
              </a:solidFill>
              <a:round/>
              <a:headEnd/>
              <a:tailEnd/>
            </a:ln>
          </p:spPr>
          <p:txBody>
            <a:bodyPr/>
            <a:lstStyle/>
            <a:p>
              <a:endParaRPr lang="en-US"/>
            </a:p>
          </p:txBody>
        </p:sp>
        <p:sp>
          <p:nvSpPr>
            <p:cNvPr id="27717" name="Line 149">
              <a:extLst>
                <a:ext uri="{FF2B5EF4-FFF2-40B4-BE49-F238E27FC236}">
                  <a16:creationId xmlns:a16="http://schemas.microsoft.com/office/drawing/2014/main" id="{F764BD54-4853-4103-95C4-FBC058CB26F9}"/>
                </a:ext>
              </a:extLst>
            </p:cNvPr>
            <p:cNvSpPr>
              <a:spLocks noChangeShapeType="1"/>
            </p:cNvSpPr>
            <p:nvPr/>
          </p:nvSpPr>
          <p:spPr bwMode="auto">
            <a:xfrm flipV="1">
              <a:off x="2210" y="1878"/>
              <a:ext cx="1" cy="1956"/>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718" name="Line 150">
              <a:extLst>
                <a:ext uri="{FF2B5EF4-FFF2-40B4-BE49-F238E27FC236}">
                  <a16:creationId xmlns:a16="http://schemas.microsoft.com/office/drawing/2014/main" id="{12CFF34E-ABD7-45D6-A7AD-C87EDBCC8862}"/>
                </a:ext>
              </a:extLst>
            </p:cNvPr>
            <p:cNvSpPr>
              <a:spLocks noChangeShapeType="1"/>
            </p:cNvSpPr>
            <p:nvPr/>
          </p:nvSpPr>
          <p:spPr bwMode="auto">
            <a:xfrm flipV="1">
              <a:off x="2214" y="1878"/>
              <a:ext cx="1" cy="1956"/>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719" name="Line 151">
              <a:extLst>
                <a:ext uri="{FF2B5EF4-FFF2-40B4-BE49-F238E27FC236}">
                  <a16:creationId xmlns:a16="http://schemas.microsoft.com/office/drawing/2014/main" id="{7A3E1BEC-AA31-4658-850A-ACA705DCFA0D}"/>
                </a:ext>
              </a:extLst>
            </p:cNvPr>
            <p:cNvSpPr>
              <a:spLocks noChangeShapeType="1"/>
            </p:cNvSpPr>
            <p:nvPr/>
          </p:nvSpPr>
          <p:spPr bwMode="auto">
            <a:xfrm flipV="1">
              <a:off x="2218" y="1878"/>
              <a:ext cx="1" cy="1956"/>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720" name="Line 152">
              <a:extLst>
                <a:ext uri="{FF2B5EF4-FFF2-40B4-BE49-F238E27FC236}">
                  <a16:creationId xmlns:a16="http://schemas.microsoft.com/office/drawing/2014/main" id="{3D19F84B-FFCA-453D-BD01-011B1BD77A5C}"/>
                </a:ext>
              </a:extLst>
            </p:cNvPr>
            <p:cNvSpPr>
              <a:spLocks noChangeShapeType="1"/>
            </p:cNvSpPr>
            <p:nvPr/>
          </p:nvSpPr>
          <p:spPr bwMode="auto">
            <a:xfrm flipV="1">
              <a:off x="2222" y="1878"/>
              <a:ext cx="1" cy="1956"/>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721" name="Rectangle 153">
              <a:extLst>
                <a:ext uri="{FF2B5EF4-FFF2-40B4-BE49-F238E27FC236}">
                  <a16:creationId xmlns:a16="http://schemas.microsoft.com/office/drawing/2014/main" id="{0A44060B-25DD-43D8-8781-800560651109}"/>
                </a:ext>
              </a:extLst>
            </p:cNvPr>
            <p:cNvSpPr>
              <a:spLocks noChangeArrowheads="1"/>
            </p:cNvSpPr>
            <p:nvPr/>
          </p:nvSpPr>
          <p:spPr bwMode="auto">
            <a:xfrm>
              <a:off x="2277" y="1872"/>
              <a:ext cx="88" cy="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i="1">
                  <a:solidFill>
                    <a:srgbClr val="000000"/>
                  </a:solidFill>
                  <a:latin typeface="Times New Roman" panose="02020603050405020304" pitchFamily="18" charset="0"/>
                </a:rPr>
                <a:t>y</a:t>
              </a:r>
              <a:endParaRPr lang="en-US" altLang="en-US" sz="1800">
                <a:latin typeface="Arial" panose="020B0604020202020204" pitchFamily="34" charset="0"/>
              </a:endParaRPr>
            </a:p>
          </p:txBody>
        </p:sp>
        <p:sp>
          <p:nvSpPr>
            <p:cNvPr id="27722" name="Freeform 154">
              <a:extLst>
                <a:ext uri="{FF2B5EF4-FFF2-40B4-BE49-F238E27FC236}">
                  <a16:creationId xmlns:a16="http://schemas.microsoft.com/office/drawing/2014/main" id="{A3E7F3E6-DFBB-4BBD-A322-3286B818676C}"/>
                </a:ext>
              </a:extLst>
            </p:cNvPr>
            <p:cNvSpPr>
              <a:spLocks/>
            </p:cNvSpPr>
            <p:nvPr/>
          </p:nvSpPr>
          <p:spPr bwMode="auto">
            <a:xfrm>
              <a:off x="2172" y="1881"/>
              <a:ext cx="92" cy="35"/>
            </a:xfrm>
            <a:custGeom>
              <a:avLst/>
              <a:gdLst>
                <a:gd name="T0" fmla="*/ 0 w 92"/>
                <a:gd name="T1" fmla="*/ 35 h 35"/>
                <a:gd name="T2" fmla="*/ 46 w 92"/>
                <a:gd name="T3" fmla="*/ 0 h 35"/>
                <a:gd name="T4" fmla="*/ 92 w 92"/>
                <a:gd name="T5" fmla="*/ 35 h 35"/>
                <a:gd name="T6" fmla="*/ 0 w 92"/>
                <a:gd name="T7" fmla="*/ 35 h 35"/>
                <a:gd name="T8" fmla="*/ 0 60000 65536"/>
                <a:gd name="T9" fmla="*/ 0 60000 65536"/>
                <a:gd name="T10" fmla="*/ 0 60000 65536"/>
                <a:gd name="T11" fmla="*/ 0 60000 65536"/>
                <a:gd name="T12" fmla="*/ 0 w 92"/>
                <a:gd name="T13" fmla="*/ 0 h 35"/>
                <a:gd name="T14" fmla="*/ 92 w 92"/>
                <a:gd name="T15" fmla="*/ 35 h 35"/>
              </a:gdLst>
              <a:ahLst/>
              <a:cxnLst>
                <a:cxn ang="T8">
                  <a:pos x="T0" y="T1"/>
                </a:cxn>
                <a:cxn ang="T9">
                  <a:pos x="T2" y="T3"/>
                </a:cxn>
                <a:cxn ang="T10">
                  <a:pos x="T4" y="T5"/>
                </a:cxn>
                <a:cxn ang="T11">
                  <a:pos x="T6" y="T7"/>
                </a:cxn>
              </a:cxnLst>
              <a:rect l="T12" t="T13" r="T14" b="T15"/>
              <a:pathLst>
                <a:path w="92" h="35">
                  <a:moveTo>
                    <a:pt x="0" y="35"/>
                  </a:moveTo>
                  <a:lnTo>
                    <a:pt x="46" y="0"/>
                  </a:lnTo>
                  <a:lnTo>
                    <a:pt x="92" y="35"/>
                  </a:lnTo>
                  <a:lnTo>
                    <a:pt x="0" y="35"/>
                  </a:lnTo>
                  <a:close/>
                </a:path>
              </a:pathLst>
            </a:custGeom>
            <a:solidFill>
              <a:srgbClr val="000000"/>
            </a:solidFill>
            <a:ln w="4">
              <a:solidFill>
                <a:srgbClr val="000000"/>
              </a:solidFill>
              <a:round/>
              <a:headEnd/>
              <a:tailEnd/>
            </a:ln>
          </p:spPr>
          <p:txBody>
            <a:bodyPr/>
            <a:lstStyle/>
            <a:p>
              <a:endParaRPr lang="en-US"/>
            </a:p>
          </p:txBody>
        </p:sp>
        <p:sp>
          <p:nvSpPr>
            <p:cNvPr id="27723" name="Rectangle 155">
              <a:extLst>
                <a:ext uri="{FF2B5EF4-FFF2-40B4-BE49-F238E27FC236}">
                  <a16:creationId xmlns:a16="http://schemas.microsoft.com/office/drawing/2014/main" id="{017E78CE-5E47-4878-9E76-6B414169483F}"/>
                </a:ext>
              </a:extLst>
            </p:cNvPr>
            <p:cNvSpPr>
              <a:spLocks noChangeArrowheads="1"/>
            </p:cNvSpPr>
            <p:nvPr/>
          </p:nvSpPr>
          <p:spPr bwMode="auto">
            <a:xfrm>
              <a:off x="2172" y="1878"/>
              <a:ext cx="5356" cy="1959"/>
            </a:xfrm>
            <a:prstGeom prst="rect">
              <a:avLst/>
            </a:prstGeom>
            <a:noFill/>
            <a:ln w="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endParaRPr lang="en-CA" altLang="en-US" sz="1800">
                <a:latin typeface="Arial" panose="020B0604020202020204" pitchFamily="34" charset="0"/>
              </a:endParaRPr>
            </a:p>
          </p:txBody>
        </p:sp>
        <p:sp>
          <p:nvSpPr>
            <p:cNvPr id="27724" name="Rectangle 156">
              <a:extLst>
                <a:ext uri="{FF2B5EF4-FFF2-40B4-BE49-F238E27FC236}">
                  <a16:creationId xmlns:a16="http://schemas.microsoft.com/office/drawing/2014/main" id="{B2EE686B-79A3-4831-9982-D343D971F9C0}"/>
                </a:ext>
              </a:extLst>
            </p:cNvPr>
            <p:cNvSpPr>
              <a:spLocks noChangeArrowheads="1"/>
            </p:cNvSpPr>
            <p:nvPr/>
          </p:nvSpPr>
          <p:spPr bwMode="auto">
            <a:xfrm>
              <a:off x="2235" y="3697"/>
              <a:ext cx="109" cy="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solidFill>
                    <a:srgbClr val="000000"/>
                  </a:solidFill>
                  <a:latin typeface="Courier New" panose="02070309020205020404" pitchFamily="49" charset="0"/>
                </a:rPr>
                <a:t>0</a:t>
              </a:r>
              <a:endParaRPr lang="en-US" altLang="en-US" sz="1800">
                <a:latin typeface="Arial" panose="020B0604020202020204" pitchFamily="34" charset="0"/>
              </a:endParaRPr>
            </a:p>
          </p:txBody>
        </p:sp>
        <p:sp>
          <p:nvSpPr>
            <p:cNvPr id="27725" name="Line 157">
              <a:extLst>
                <a:ext uri="{FF2B5EF4-FFF2-40B4-BE49-F238E27FC236}">
                  <a16:creationId xmlns:a16="http://schemas.microsoft.com/office/drawing/2014/main" id="{F2EEB6AA-ACAA-4D61-9B12-E3F7995DB3E6}"/>
                </a:ext>
              </a:extLst>
            </p:cNvPr>
            <p:cNvSpPr>
              <a:spLocks noChangeShapeType="1"/>
            </p:cNvSpPr>
            <p:nvPr/>
          </p:nvSpPr>
          <p:spPr bwMode="auto">
            <a:xfrm>
              <a:off x="3090" y="3777"/>
              <a:ext cx="1" cy="53"/>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726" name="Rectangle 158">
              <a:extLst>
                <a:ext uri="{FF2B5EF4-FFF2-40B4-BE49-F238E27FC236}">
                  <a16:creationId xmlns:a16="http://schemas.microsoft.com/office/drawing/2014/main" id="{058F00F1-2B91-46D8-BEEA-917D5FC8C02A}"/>
                </a:ext>
              </a:extLst>
            </p:cNvPr>
            <p:cNvSpPr>
              <a:spLocks noChangeArrowheads="1"/>
            </p:cNvSpPr>
            <p:nvPr/>
          </p:nvSpPr>
          <p:spPr bwMode="auto">
            <a:xfrm>
              <a:off x="3031" y="3697"/>
              <a:ext cx="163" cy="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solidFill>
                    <a:srgbClr val="000000"/>
                  </a:solidFill>
                  <a:latin typeface="Courier New" panose="02070309020205020404" pitchFamily="49" charset="0"/>
                </a:rPr>
                <a:t>20</a:t>
              </a:r>
              <a:endParaRPr lang="en-US" altLang="en-US" sz="1800">
                <a:latin typeface="Arial" panose="020B0604020202020204" pitchFamily="34" charset="0"/>
              </a:endParaRPr>
            </a:p>
          </p:txBody>
        </p:sp>
        <p:sp>
          <p:nvSpPr>
            <p:cNvPr id="27727" name="Line 159">
              <a:extLst>
                <a:ext uri="{FF2B5EF4-FFF2-40B4-BE49-F238E27FC236}">
                  <a16:creationId xmlns:a16="http://schemas.microsoft.com/office/drawing/2014/main" id="{F1E37B88-539D-49B8-9934-7EC48C18D2BF}"/>
                </a:ext>
              </a:extLst>
            </p:cNvPr>
            <p:cNvSpPr>
              <a:spLocks noChangeShapeType="1"/>
            </p:cNvSpPr>
            <p:nvPr/>
          </p:nvSpPr>
          <p:spPr bwMode="auto">
            <a:xfrm>
              <a:off x="3957" y="3777"/>
              <a:ext cx="1" cy="53"/>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728" name="Rectangle 160">
              <a:extLst>
                <a:ext uri="{FF2B5EF4-FFF2-40B4-BE49-F238E27FC236}">
                  <a16:creationId xmlns:a16="http://schemas.microsoft.com/office/drawing/2014/main" id="{2A94CCDB-476B-49D4-94D0-6CE431B1167F}"/>
                </a:ext>
              </a:extLst>
            </p:cNvPr>
            <p:cNvSpPr>
              <a:spLocks noChangeArrowheads="1"/>
            </p:cNvSpPr>
            <p:nvPr/>
          </p:nvSpPr>
          <p:spPr bwMode="auto">
            <a:xfrm>
              <a:off x="3899" y="3697"/>
              <a:ext cx="163" cy="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solidFill>
                    <a:srgbClr val="000000"/>
                  </a:solidFill>
                  <a:latin typeface="Courier New" panose="02070309020205020404" pitchFamily="49" charset="0"/>
                </a:rPr>
                <a:t>40</a:t>
              </a:r>
              <a:endParaRPr lang="en-US" altLang="en-US" sz="1800">
                <a:latin typeface="Arial" panose="020B0604020202020204" pitchFamily="34" charset="0"/>
              </a:endParaRPr>
            </a:p>
          </p:txBody>
        </p:sp>
        <p:sp>
          <p:nvSpPr>
            <p:cNvPr id="27729" name="Line 161">
              <a:extLst>
                <a:ext uri="{FF2B5EF4-FFF2-40B4-BE49-F238E27FC236}">
                  <a16:creationId xmlns:a16="http://schemas.microsoft.com/office/drawing/2014/main" id="{8DB66A1F-5EB1-4D1F-8CD5-B722ED3FD092}"/>
                </a:ext>
              </a:extLst>
            </p:cNvPr>
            <p:cNvSpPr>
              <a:spLocks noChangeShapeType="1"/>
            </p:cNvSpPr>
            <p:nvPr/>
          </p:nvSpPr>
          <p:spPr bwMode="auto">
            <a:xfrm>
              <a:off x="4829" y="3777"/>
              <a:ext cx="1" cy="53"/>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730" name="Rectangle 162">
              <a:extLst>
                <a:ext uri="{FF2B5EF4-FFF2-40B4-BE49-F238E27FC236}">
                  <a16:creationId xmlns:a16="http://schemas.microsoft.com/office/drawing/2014/main" id="{D14213D4-A38D-41ED-B280-5A9EACC3C72B}"/>
                </a:ext>
              </a:extLst>
            </p:cNvPr>
            <p:cNvSpPr>
              <a:spLocks noChangeArrowheads="1"/>
            </p:cNvSpPr>
            <p:nvPr/>
          </p:nvSpPr>
          <p:spPr bwMode="auto">
            <a:xfrm>
              <a:off x="4770" y="3697"/>
              <a:ext cx="163" cy="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solidFill>
                    <a:srgbClr val="000000"/>
                  </a:solidFill>
                  <a:latin typeface="Courier New" panose="02070309020205020404" pitchFamily="49" charset="0"/>
                </a:rPr>
                <a:t>60</a:t>
              </a:r>
              <a:endParaRPr lang="en-US" altLang="en-US" sz="1800">
                <a:latin typeface="Arial" panose="020B0604020202020204" pitchFamily="34" charset="0"/>
              </a:endParaRPr>
            </a:p>
          </p:txBody>
        </p:sp>
        <p:sp>
          <p:nvSpPr>
            <p:cNvPr id="27731" name="Line 163">
              <a:extLst>
                <a:ext uri="{FF2B5EF4-FFF2-40B4-BE49-F238E27FC236}">
                  <a16:creationId xmlns:a16="http://schemas.microsoft.com/office/drawing/2014/main" id="{A9F8590C-716B-4101-B476-8605819783A0}"/>
                </a:ext>
              </a:extLst>
            </p:cNvPr>
            <p:cNvSpPr>
              <a:spLocks noChangeShapeType="1"/>
            </p:cNvSpPr>
            <p:nvPr/>
          </p:nvSpPr>
          <p:spPr bwMode="auto">
            <a:xfrm>
              <a:off x="5697" y="3777"/>
              <a:ext cx="1" cy="53"/>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732" name="Rectangle 164">
              <a:extLst>
                <a:ext uri="{FF2B5EF4-FFF2-40B4-BE49-F238E27FC236}">
                  <a16:creationId xmlns:a16="http://schemas.microsoft.com/office/drawing/2014/main" id="{0790A1B3-1431-4117-8E62-5B452BAED665}"/>
                </a:ext>
              </a:extLst>
            </p:cNvPr>
            <p:cNvSpPr>
              <a:spLocks noChangeArrowheads="1"/>
            </p:cNvSpPr>
            <p:nvPr/>
          </p:nvSpPr>
          <p:spPr bwMode="auto">
            <a:xfrm>
              <a:off x="5638" y="3697"/>
              <a:ext cx="163" cy="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solidFill>
                    <a:srgbClr val="000000"/>
                  </a:solidFill>
                  <a:latin typeface="Courier New" panose="02070309020205020404" pitchFamily="49" charset="0"/>
                </a:rPr>
                <a:t>80</a:t>
              </a:r>
              <a:endParaRPr lang="en-US" altLang="en-US" sz="1800">
                <a:latin typeface="Arial" panose="020B0604020202020204" pitchFamily="34" charset="0"/>
              </a:endParaRPr>
            </a:p>
          </p:txBody>
        </p:sp>
        <p:sp>
          <p:nvSpPr>
            <p:cNvPr id="27733" name="Line 165">
              <a:extLst>
                <a:ext uri="{FF2B5EF4-FFF2-40B4-BE49-F238E27FC236}">
                  <a16:creationId xmlns:a16="http://schemas.microsoft.com/office/drawing/2014/main" id="{68069035-75C3-4D23-96A5-8A9512E7BC84}"/>
                </a:ext>
              </a:extLst>
            </p:cNvPr>
            <p:cNvSpPr>
              <a:spLocks noChangeShapeType="1"/>
            </p:cNvSpPr>
            <p:nvPr/>
          </p:nvSpPr>
          <p:spPr bwMode="auto">
            <a:xfrm>
              <a:off x="6568" y="3777"/>
              <a:ext cx="1" cy="53"/>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734" name="Rectangle 166">
              <a:extLst>
                <a:ext uri="{FF2B5EF4-FFF2-40B4-BE49-F238E27FC236}">
                  <a16:creationId xmlns:a16="http://schemas.microsoft.com/office/drawing/2014/main" id="{736BF14F-8A1B-4B88-897B-3FA046917A5B}"/>
                </a:ext>
              </a:extLst>
            </p:cNvPr>
            <p:cNvSpPr>
              <a:spLocks noChangeArrowheads="1"/>
            </p:cNvSpPr>
            <p:nvPr/>
          </p:nvSpPr>
          <p:spPr bwMode="auto">
            <a:xfrm>
              <a:off x="6480" y="3697"/>
              <a:ext cx="218" cy="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solidFill>
                    <a:srgbClr val="000000"/>
                  </a:solidFill>
                  <a:latin typeface="Courier New" panose="02070309020205020404" pitchFamily="49" charset="0"/>
                </a:rPr>
                <a:t>100</a:t>
              </a:r>
              <a:endParaRPr lang="en-US" altLang="en-US" sz="1800">
                <a:latin typeface="Arial" panose="020B0604020202020204" pitchFamily="34" charset="0"/>
              </a:endParaRPr>
            </a:p>
          </p:txBody>
        </p:sp>
        <p:sp>
          <p:nvSpPr>
            <p:cNvPr id="27735" name="Line 167">
              <a:extLst>
                <a:ext uri="{FF2B5EF4-FFF2-40B4-BE49-F238E27FC236}">
                  <a16:creationId xmlns:a16="http://schemas.microsoft.com/office/drawing/2014/main" id="{8F579445-936B-4E09-A93E-A730D687E7A3}"/>
                </a:ext>
              </a:extLst>
            </p:cNvPr>
            <p:cNvSpPr>
              <a:spLocks noChangeShapeType="1"/>
            </p:cNvSpPr>
            <p:nvPr/>
          </p:nvSpPr>
          <p:spPr bwMode="auto">
            <a:xfrm>
              <a:off x="7436" y="3777"/>
              <a:ext cx="1" cy="53"/>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736" name="Rectangle 168">
              <a:extLst>
                <a:ext uri="{FF2B5EF4-FFF2-40B4-BE49-F238E27FC236}">
                  <a16:creationId xmlns:a16="http://schemas.microsoft.com/office/drawing/2014/main" id="{90B4DA7B-5D5E-4D6C-B93F-9FC2B22E3DB0}"/>
                </a:ext>
              </a:extLst>
            </p:cNvPr>
            <p:cNvSpPr>
              <a:spLocks noChangeArrowheads="1"/>
            </p:cNvSpPr>
            <p:nvPr/>
          </p:nvSpPr>
          <p:spPr bwMode="auto">
            <a:xfrm>
              <a:off x="7348" y="3697"/>
              <a:ext cx="218" cy="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solidFill>
                    <a:srgbClr val="000000"/>
                  </a:solidFill>
                  <a:latin typeface="Courier New" panose="02070309020205020404" pitchFamily="49" charset="0"/>
                </a:rPr>
                <a:t>120</a:t>
              </a:r>
              <a:endParaRPr lang="en-US" altLang="en-US" sz="1800">
                <a:latin typeface="Arial" panose="020B0604020202020204" pitchFamily="34" charset="0"/>
              </a:endParaRPr>
            </a:p>
          </p:txBody>
        </p:sp>
        <p:sp>
          <p:nvSpPr>
            <p:cNvPr id="27737" name="Rectangle 169">
              <a:extLst>
                <a:ext uri="{FF2B5EF4-FFF2-40B4-BE49-F238E27FC236}">
                  <a16:creationId xmlns:a16="http://schemas.microsoft.com/office/drawing/2014/main" id="{3609324D-595A-4B4E-9B5A-C83B03BD10F8}"/>
                </a:ext>
              </a:extLst>
            </p:cNvPr>
            <p:cNvSpPr>
              <a:spLocks noChangeArrowheads="1"/>
            </p:cNvSpPr>
            <p:nvPr/>
          </p:nvSpPr>
          <p:spPr bwMode="auto">
            <a:xfrm>
              <a:off x="2260" y="3121"/>
              <a:ext cx="163" cy="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solidFill>
                    <a:srgbClr val="000000"/>
                  </a:solidFill>
                  <a:latin typeface="Courier New" panose="02070309020205020404" pitchFamily="49" charset="0"/>
                </a:rPr>
                <a:t>20</a:t>
              </a:r>
              <a:endParaRPr lang="en-US" altLang="en-US" sz="1800">
                <a:latin typeface="Arial" panose="020B0604020202020204" pitchFamily="34" charset="0"/>
              </a:endParaRPr>
            </a:p>
          </p:txBody>
        </p:sp>
        <p:sp>
          <p:nvSpPr>
            <p:cNvPr id="27738" name="Line 170">
              <a:extLst>
                <a:ext uri="{FF2B5EF4-FFF2-40B4-BE49-F238E27FC236}">
                  <a16:creationId xmlns:a16="http://schemas.microsoft.com/office/drawing/2014/main" id="{F1BEB397-0FDE-4CBA-950B-17F206F4A65E}"/>
                </a:ext>
              </a:extLst>
            </p:cNvPr>
            <p:cNvSpPr>
              <a:spLocks noChangeShapeType="1"/>
            </p:cNvSpPr>
            <p:nvPr/>
          </p:nvSpPr>
          <p:spPr bwMode="auto">
            <a:xfrm>
              <a:off x="2185" y="3162"/>
              <a:ext cx="71"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739" name="Rectangle 171">
              <a:extLst>
                <a:ext uri="{FF2B5EF4-FFF2-40B4-BE49-F238E27FC236}">
                  <a16:creationId xmlns:a16="http://schemas.microsoft.com/office/drawing/2014/main" id="{8D63B7E1-C9E2-41CA-BEF3-8D663738663B}"/>
                </a:ext>
              </a:extLst>
            </p:cNvPr>
            <p:cNvSpPr>
              <a:spLocks noChangeArrowheads="1"/>
            </p:cNvSpPr>
            <p:nvPr/>
          </p:nvSpPr>
          <p:spPr bwMode="auto">
            <a:xfrm>
              <a:off x="2260" y="2480"/>
              <a:ext cx="163" cy="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solidFill>
                    <a:srgbClr val="000000"/>
                  </a:solidFill>
                  <a:latin typeface="Courier New" panose="02070309020205020404" pitchFamily="49" charset="0"/>
                </a:rPr>
                <a:t>40</a:t>
              </a:r>
              <a:endParaRPr lang="en-US" altLang="en-US" sz="1800">
                <a:latin typeface="Arial" panose="020B0604020202020204" pitchFamily="34" charset="0"/>
              </a:endParaRPr>
            </a:p>
          </p:txBody>
        </p:sp>
        <p:sp>
          <p:nvSpPr>
            <p:cNvPr id="27740" name="Line 172">
              <a:extLst>
                <a:ext uri="{FF2B5EF4-FFF2-40B4-BE49-F238E27FC236}">
                  <a16:creationId xmlns:a16="http://schemas.microsoft.com/office/drawing/2014/main" id="{EC8D2564-6830-42ED-8FE9-7712EDD59A08}"/>
                </a:ext>
              </a:extLst>
            </p:cNvPr>
            <p:cNvSpPr>
              <a:spLocks noChangeShapeType="1"/>
            </p:cNvSpPr>
            <p:nvPr/>
          </p:nvSpPr>
          <p:spPr bwMode="auto">
            <a:xfrm>
              <a:off x="2185" y="2522"/>
              <a:ext cx="71"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741" name="Freeform 173">
              <a:extLst>
                <a:ext uri="{FF2B5EF4-FFF2-40B4-BE49-F238E27FC236}">
                  <a16:creationId xmlns:a16="http://schemas.microsoft.com/office/drawing/2014/main" id="{F2E247B6-9338-48F3-A0A6-535DA539A5B4}"/>
                </a:ext>
              </a:extLst>
            </p:cNvPr>
            <p:cNvSpPr>
              <a:spLocks/>
            </p:cNvSpPr>
            <p:nvPr/>
          </p:nvSpPr>
          <p:spPr bwMode="auto">
            <a:xfrm>
              <a:off x="2176" y="3545"/>
              <a:ext cx="5348" cy="1"/>
            </a:xfrm>
            <a:custGeom>
              <a:avLst/>
              <a:gdLst>
                <a:gd name="T0" fmla="*/ 2147483646 w 1276"/>
                <a:gd name="T1" fmla="*/ 0 h 1"/>
                <a:gd name="T2" fmla="*/ 2147483646 w 1276"/>
                <a:gd name="T3" fmla="*/ 0 h 1"/>
                <a:gd name="T4" fmla="*/ 2147483646 w 1276"/>
                <a:gd name="T5" fmla="*/ 0 h 1"/>
                <a:gd name="T6" fmla="*/ 2147483646 w 1276"/>
                <a:gd name="T7" fmla="*/ 0 h 1"/>
                <a:gd name="T8" fmla="*/ 2147483646 w 1276"/>
                <a:gd name="T9" fmla="*/ 0 h 1"/>
                <a:gd name="T10" fmla="*/ 2147483646 w 1276"/>
                <a:gd name="T11" fmla="*/ 0 h 1"/>
                <a:gd name="T12" fmla="*/ 2147483646 w 1276"/>
                <a:gd name="T13" fmla="*/ 0 h 1"/>
                <a:gd name="T14" fmla="*/ 2147483646 w 1276"/>
                <a:gd name="T15" fmla="*/ 0 h 1"/>
                <a:gd name="T16" fmla="*/ 2147483646 w 1276"/>
                <a:gd name="T17" fmla="*/ 0 h 1"/>
                <a:gd name="T18" fmla="*/ 2147483646 w 1276"/>
                <a:gd name="T19" fmla="*/ 0 h 1"/>
                <a:gd name="T20" fmla="*/ 2147483646 w 1276"/>
                <a:gd name="T21" fmla="*/ 0 h 1"/>
                <a:gd name="T22" fmla="*/ 2147483646 w 1276"/>
                <a:gd name="T23" fmla="*/ 0 h 1"/>
                <a:gd name="T24" fmla="*/ 2147483646 w 1276"/>
                <a:gd name="T25" fmla="*/ 0 h 1"/>
                <a:gd name="T26" fmla="*/ 2147483646 w 1276"/>
                <a:gd name="T27" fmla="*/ 0 h 1"/>
                <a:gd name="T28" fmla="*/ 2147483646 w 1276"/>
                <a:gd name="T29" fmla="*/ 0 h 1"/>
                <a:gd name="T30" fmla="*/ 2147483646 w 1276"/>
                <a:gd name="T31" fmla="*/ 0 h 1"/>
                <a:gd name="T32" fmla="*/ 2147483646 w 1276"/>
                <a:gd name="T33" fmla="*/ 0 h 1"/>
                <a:gd name="T34" fmla="*/ 2147483646 w 1276"/>
                <a:gd name="T35" fmla="*/ 0 h 1"/>
                <a:gd name="T36" fmla="*/ 2147483646 w 1276"/>
                <a:gd name="T37" fmla="*/ 0 h 1"/>
                <a:gd name="T38" fmla="*/ 2147483646 w 1276"/>
                <a:gd name="T39" fmla="*/ 0 h 1"/>
                <a:gd name="T40" fmla="*/ 2147483646 w 1276"/>
                <a:gd name="T41" fmla="*/ 0 h 1"/>
                <a:gd name="T42" fmla="*/ 2147483646 w 1276"/>
                <a:gd name="T43" fmla="*/ 0 h 1"/>
                <a:gd name="T44" fmla="*/ 2147483646 w 1276"/>
                <a:gd name="T45" fmla="*/ 0 h 1"/>
                <a:gd name="T46" fmla="*/ 2147483646 w 1276"/>
                <a:gd name="T47" fmla="*/ 0 h 1"/>
                <a:gd name="T48" fmla="*/ 2147483646 w 1276"/>
                <a:gd name="T49" fmla="*/ 0 h 1"/>
                <a:gd name="T50" fmla="*/ 2147483646 w 1276"/>
                <a:gd name="T51" fmla="*/ 0 h 1"/>
                <a:gd name="T52" fmla="*/ 2147483646 w 1276"/>
                <a:gd name="T53" fmla="*/ 0 h 1"/>
                <a:gd name="T54" fmla="*/ 2147483646 w 1276"/>
                <a:gd name="T55" fmla="*/ 0 h 1"/>
                <a:gd name="T56" fmla="*/ 2147483646 w 1276"/>
                <a:gd name="T57" fmla="*/ 0 h 1"/>
                <a:gd name="T58" fmla="*/ 2147483646 w 1276"/>
                <a:gd name="T59" fmla="*/ 0 h 1"/>
                <a:gd name="T60" fmla="*/ 2147483646 w 1276"/>
                <a:gd name="T61" fmla="*/ 0 h 1"/>
                <a:gd name="T62" fmla="*/ 2147483646 w 1276"/>
                <a:gd name="T63" fmla="*/ 0 h 1"/>
                <a:gd name="T64" fmla="*/ 2147483646 w 1276"/>
                <a:gd name="T65" fmla="*/ 0 h 1"/>
                <a:gd name="T66" fmla="*/ 2147483646 w 1276"/>
                <a:gd name="T67" fmla="*/ 0 h 1"/>
                <a:gd name="T68" fmla="*/ 2147483646 w 1276"/>
                <a:gd name="T69" fmla="*/ 0 h 1"/>
                <a:gd name="T70" fmla="*/ 2147483646 w 1276"/>
                <a:gd name="T71" fmla="*/ 0 h 1"/>
                <a:gd name="T72" fmla="*/ 2147483646 w 1276"/>
                <a:gd name="T73" fmla="*/ 0 h 1"/>
                <a:gd name="T74" fmla="*/ 2147483646 w 1276"/>
                <a:gd name="T75" fmla="*/ 0 h 1"/>
                <a:gd name="T76" fmla="*/ 2147483646 w 1276"/>
                <a:gd name="T77" fmla="*/ 0 h 1"/>
                <a:gd name="T78" fmla="*/ 2147483646 w 1276"/>
                <a:gd name="T79" fmla="*/ 0 h 1"/>
                <a:gd name="T80" fmla="*/ 2147483646 w 1276"/>
                <a:gd name="T81" fmla="*/ 0 h 1"/>
                <a:gd name="T82" fmla="*/ 2147483646 w 1276"/>
                <a:gd name="T83" fmla="*/ 0 h 1"/>
                <a:gd name="T84" fmla="*/ 2147483646 w 1276"/>
                <a:gd name="T85" fmla="*/ 0 h 1"/>
                <a:gd name="T86" fmla="*/ 2147483646 w 1276"/>
                <a:gd name="T87" fmla="*/ 0 h 1"/>
                <a:gd name="T88" fmla="*/ 2147483646 w 1276"/>
                <a:gd name="T89" fmla="*/ 0 h 1"/>
                <a:gd name="T90" fmla="*/ 2147483646 w 1276"/>
                <a:gd name="T91" fmla="*/ 0 h 1"/>
                <a:gd name="T92" fmla="*/ 2147483646 w 1276"/>
                <a:gd name="T93" fmla="*/ 0 h 1"/>
                <a:gd name="T94" fmla="*/ 2147483646 w 1276"/>
                <a:gd name="T95" fmla="*/ 0 h 1"/>
                <a:gd name="T96" fmla="*/ 2147483646 w 1276"/>
                <a:gd name="T97" fmla="*/ 0 h 1"/>
                <a:gd name="T98" fmla="*/ 2147483646 w 1276"/>
                <a:gd name="T99" fmla="*/ 0 h 1"/>
                <a:gd name="T100" fmla="*/ 2147483646 w 1276"/>
                <a:gd name="T101" fmla="*/ 0 h 1"/>
                <a:gd name="T102" fmla="*/ 2147483646 w 1276"/>
                <a:gd name="T103" fmla="*/ 0 h 1"/>
                <a:gd name="T104" fmla="*/ 2147483646 w 1276"/>
                <a:gd name="T105" fmla="*/ 0 h 1"/>
                <a:gd name="T106" fmla="*/ 2147483646 w 1276"/>
                <a:gd name="T107" fmla="*/ 0 h 1"/>
                <a:gd name="T108" fmla="*/ 2147483646 w 1276"/>
                <a:gd name="T109" fmla="*/ 0 h 1"/>
                <a:gd name="T110" fmla="*/ 2147483646 w 1276"/>
                <a:gd name="T111" fmla="*/ 0 h 1"/>
                <a:gd name="T112" fmla="*/ 2147483646 w 1276"/>
                <a:gd name="T113" fmla="*/ 0 h 1"/>
                <a:gd name="T114" fmla="*/ 2147483646 w 1276"/>
                <a:gd name="T115" fmla="*/ 0 h 1"/>
                <a:gd name="T116" fmla="*/ 2147483646 w 1276"/>
                <a:gd name="T117" fmla="*/ 0 h 1"/>
                <a:gd name="T118" fmla="*/ 2147483646 w 1276"/>
                <a:gd name="T119" fmla="*/ 0 h 1"/>
                <a:gd name="T120" fmla="*/ 2147483646 w 1276"/>
                <a:gd name="T121" fmla="*/ 0 h 1"/>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1276"/>
                <a:gd name="T184" fmla="*/ 0 h 1"/>
                <a:gd name="T185" fmla="*/ 1276 w 1276"/>
                <a:gd name="T186" fmla="*/ 1 h 1"/>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1276" h="1">
                  <a:moveTo>
                    <a:pt x="0" y="0"/>
                  </a:moveTo>
                  <a:lnTo>
                    <a:pt x="3" y="0"/>
                  </a:lnTo>
                  <a:lnTo>
                    <a:pt x="6" y="0"/>
                  </a:lnTo>
                  <a:lnTo>
                    <a:pt x="9" y="0"/>
                  </a:lnTo>
                  <a:lnTo>
                    <a:pt x="12" y="0"/>
                  </a:lnTo>
                  <a:lnTo>
                    <a:pt x="15" y="0"/>
                  </a:lnTo>
                  <a:lnTo>
                    <a:pt x="18" y="0"/>
                  </a:lnTo>
                  <a:lnTo>
                    <a:pt x="21" y="0"/>
                  </a:lnTo>
                  <a:lnTo>
                    <a:pt x="24" y="0"/>
                  </a:lnTo>
                  <a:lnTo>
                    <a:pt x="27" y="0"/>
                  </a:lnTo>
                  <a:lnTo>
                    <a:pt x="30" y="0"/>
                  </a:lnTo>
                  <a:lnTo>
                    <a:pt x="33" y="0"/>
                  </a:lnTo>
                  <a:lnTo>
                    <a:pt x="36" y="0"/>
                  </a:lnTo>
                  <a:lnTo>
                    <a:pt x="39" y="0"/>
                  </a:lnTo>
                  <a:lnTo>
                    <a:pt x="42" y="0"/>
                  </a:lnTo>
                  <a:lnTo>
                    <a:pt x="45" y="0"/>
                  </a:lnTo>
                  <a:lnTo>
                    <a:pt x="48" y="0"/>
                  </a:lnTo>
                  <a:lnTo>
                    <a:pt x="51" y="0"/>
                  </a:lnTo>
                  <a:lnTo>
                    <a:pt x="54" y="0"/>
                  </a:lnTo>
                  <a:lnTo>
                    <a:pt x="57" y="0"/>
                  </a:lnTo>
                  <a:lnTo>
                    <a:pt x="60" y="0"/>
                  </a:lnTo>
                  <a:lnTo>
                    <a:pt x="63" y="0"/>
                  </a:lnTo>
                  <a:lnTo>
                    <a:pt x="66" y="0"/>
                  </a:lnTo>
                  <a:lnTo>
                    <a:pt x="69" y="0"/>
                  </a:lnTo>
                  <a:lnTo>
                    <a:pt x="72" y="0"/>
                  </a:lnTo>
                  <a:lnTo>
                    <a:pt x="75" y="0"/>
                  </a:lnTo>
                  <a:lnTo>
                    <a:pt x="78" y="0"/>
                  </a:lnTo>
                  <a:lnTo>
                    <a:pt x="81" y="0"/>
                  </a:lnTo>
                  <a:lnTo>
                    <a:pt x="84" y="0"/>
                  </a:lnTo>
                  <a:lnTo>
                    <a:pt x="87" y="0"/>
                  </a:lnTo>
                  <a:lnTo>
                    <a:pt x="90" y="0"/>
                  </a:lnTo>
                  <a:lnTo>
                    <a:pt x="93" y="0"/>
                  </a:lnTo>
                  <a:lnTo>
                    <a:pt x="96" y="0"/>
                  </a:lnTo>
                  <a:lnTo>
                    <a:pt x="99" y="0"/>
                  </a:lnTo>
                  <a:lnTo>
                    <a:pt x="102" y="0"/>
                  </a:lnTo>
                  <a:lnTo>
                    <a:pt x="105" y="0"/>
                  </a:lnTo>
                  <a:lnTo>
                    <a:pt x="108" y="0"/>
                  </a:lnTo>
                  <a:lnTo>
                    <a:pt x="111" y="0"/>
                  </a:lnTo>
                  <a:lnTo>
                    <a:pt x="114" y="0"/>
                  </a:lnTo>
                  <a:lnTo>
                    <a:pt x="117" y="0"/>
                  </a:lnTo>
                  <a:lnTo>
                    <a:pt x="120" y="0"/>
                  </a:lnTo>
                  <a:lnTo>
                    <a:pt x="123" y="0"/>
                  </a:lnTo>
                  <a:lnTo>
                    <a:pt x="126" y="0"/>
                  </a:lnTo>
                  <a:lnTo>
                    <a:pt x="129" y="0"/>
                  </a:lnTo>
                  <a:lnTo>
                    <a:pt x="132" y="0"/>
                  </a:lnTo>
                  <a:lnTo>
                    <a:pt x="135" y="0"/>
                  </a:lnTo>
                  <a:lnTo>
                    <a:pt x="138" y="0"/>
                  </a:lnTo>
                  <a:lnTo>
                    <a:pt x="141" y="0"/>
                  </a:lnTo>
                  <a:lnTo>
                    <a:pt x="144" y="0"/>
                  </a:lnTo>
                  <a:lnTo>
                    <a:pt x="147" y="0"/>
                  </a:lnTo>
                  <a:lnTo>
                    <a:pt x="150" y="0"/>
                  </a:lnTo>
                  <a:lnTo>
                    <a:pt x="153" y="0"/>
                  </a:lnTo>
                  <a:lnTo>
                    <a:pt x="156" y="0"/>
                  </a:lnTo>
                  <a:lnTo>
                    <a:pt x="159" y="0"/>
                  </a:lnTo>
                  <a:lnTo>
                    <a:pt x="162" y="0"/>
                  </a:lnTo>
                  <a:lnTo>
                    <a:pt x="165" y="0"/>
                  </a:lnTo>
                  <a:lnTo>
                    <a:pt x="168" y="0"/>
                  </a:lnTo>
                  <a:lnTo>
                    <a:pt x="171" y="0"/>
                  </a:lnTo>
                  <a:lnTo>
                    <a:pt x="174" y="0"/>
                  </a:lnTo>
                  <a:lnTo>
                    <a:pt x="177" y="0"/>
                  </a:lnTo>
                  <a:lnTo>
                    <a:pt x="180" y="0"/>
                  </a:lnTo>
                  <a:lnTo>
                    <a:pt x="183" y="0"/>
                  </a:lnTo>
                  <a:lnTo>
                    <a:pt x="186" y="0"/>
                  </a:lnTo>
                  <a:lnTo>
                    <a:pt x="189" y="0"/>
                  </a:lnTo>
                  <a:lnTo>
                    <a:pt x="192" y="0"/>
                  </a:lnTo>
                  <a:lnTo>
                    <a:pt x="195" y="0"/>
                  </a:lnTo>
                  <a:lnTo>
                    <a:pt x="198" y="0"/>
                  </a:lnTo>
                  <a:lnTo>
                    <a:pt x="201" y="0"/>
                  </a:lnTo>
                  <a:lnTo>
                    <a:pt x="204" y="0"/>
                  </a:lnTo>
                  <a:lnTo>
                    <a:pt x="207" y="0"/>
                  </a:lnTo>
                  <a:lnTo>
                    <a:pt x="210" y="0"/>
                  </a:lnTo>
                  <a:lnTo>
                    <a:pt x="213" y="0"/>
                  </a:lnTo>
                  <a:lnTo>
                    <a:pt x="216" y="0"/>
                  </a:lnTo>
                  <a:lnTo>
                    <a:pt x="219" y="0"/>
                  </a:lnTo>
                  <a:lnTo>
                    <a:pt x="222" y="0"/>
                  </a:lnTo>
                  <a:lnTo>
                    <a:pt x="225" y="0"/>
                  </a:lnTo>
                  <a:lnTo>
                    <a:pt x="228" y="0"/>
                  </a:lnTo>
                  <a:lnTo>
                    <a:pt x="231" y="0"/>
                  </a:lnTo>
                  <a:lnTo>
                    <a:pt x="234" y="0"/>
                  </a:lnTo>
                  <a:lnTo>
                    <a:pt x="237" y="0"/>
                  </a:lnTo>
                  <a:lnTo>
                    <a:pt x="240" y="0"/>
                  </a:lnTo>
                  <a:lnTo>
                    <a:pt x="243" y="0"/>
                  </a:lnTo>
                  <a:lnTo>
                    <a:pt x="246" y="0"/>
                  </a:lnTo>
                  <a:lnTo>
                    <a:pt x="249" y="0"/>
                  </a:lnTo>
                  <a:lnTo>
                    <a:pt x="252" y="0"/>
                  </a:lnTo>
                  <a:lnTo>
                    <a:pt x="255" y="0"/>
                  </a:lnTo>
                  <a:lnTo>
                    <a:pt x="258" y="0"/>
                  </a:lnTo>
                  <a:lnTo>
                    <a:pt x="261" y="0"/>
                  </a:lnTo>
                  <a:lnTo>
                    <a:pt x="264" y="0"/>
                  </a:lnTo>
                  <a:lnTo>
                    <a:pt x="267" y="0"/>
                  </a:lnTo>
                  <a:lnTo>
                    <a:pt x="270" y="0"/>
                  </a:lnTo>
                  <a:lnTo>
                    <a:pt x="273" y="0"/>
                  </a:lnTo>
                  <a:lnTo>
                    <a:pt x="276" y="0"/>
                  </a:lnTo>
                  <a:lnTo>
                    <a:pt x="279" y="0"/>
                  </a:lnTo>
                  <a:lnTo>
                    <a:pt x="282" y="0"/>
                  </a:lnTo>
                  <a:lnTo>
                    <a:pt x="285" y="0"/>
                  </a:lnTo>
                  <a:lnTo>
                    <a:pt x="288" y="0"/>
                  </a:lnTo>
                  <a:lnTo>
                    <a:pt x="291" y="0"/>
                  </a:lnTo>
                  <a:lnTo>
                    <a:pt x="294" y="0"/>
                  </a:lnTo>
                  <a:lnTo>
                    <a:pt x="297" y="0"/>
                  </a:lnTo>
                  <a:lnTo>
                    <a:pt x="300" y="0"/>
                  </a:lnTo>
                  <a:lnTo>
                    <a:pt x="303" y="0"/>
                  </a:lnTo>
                  <a:lnTo>
                    <a:pt x="306" y="0"/>
                  </a:lnTo>
                  <a:lnTo>
                    <a:pt x="309" y="0"/>
                  </a:lnTo>
                  <a:lnTo>
                    <a:pt x="312" y="0"/>
                  </a:lnTo>
                  <a:lnTo>
                    <a:pt x="315" y="0"/>
                  </a:lnTo>
                  <a:lnTo>
                    <a:pt x="318" y="0"/>
                  </a:lnTo>
                  <a:lnTo>
                    <a:pt x="321" y="0"/>
                  </a:lnTo>
                  <a:lnTo>
                    <a:pt x="324" y="0"/>
                  </a:lnTo>
                  <a:lnTo>
                    <a:pt x="327" y="0"/>
                  </a:lnTo>
                  <a:lnTo>
                    <a:pt x="330" y="0"/>
                  </a:lnTo>
                  <a:lnTo>
                    <a:pt x="333" y="0"/>
                  </a:lnTo>
                  <a:lnTo>
                    <a:pt x="336" y="0"/>
                  </a:lnTo>
                  <a:lnTo>
                    <a:pt x="339" y="0"/>
                  </a:lnTo>
                  <a:lnTo>
                    <a:pt x="342" y="0"/>
                  </a:lnTo>
                  <a:lnTo>
                    <a:pt x="345" y="0"/>
                  </a:lnTo>
                  <a:lnTo>
                    <a:pt x="348" y="0"/>
                  </a:lnTo>
                  <a:lnTo>
                    <a:pt x="351" y="0"/>
                  </a:lnTo>
                  <a:lnTo>
                    <a:pt x="354" y="0"/>
                  </a:lnTo>
                  <a:lnTo>
                    <a:pt x="357" y="0"/>
                  </a:lnTo>
                  <a:lnTo>
                    <a:pt x="360" y="0"/>
                  </a:lnTo>
                  <a:lnTo>
                    <a:pt x="363" y="0"/>
                  </a:lnTo>
                  <a:lnTo>
                    <a:pt x="366" y="0"/>
                  </a:lnTo>
                  <a:lnTo>
                    <a:pt x="369" y="0"/>
                  </a:lnTo>
                  <a:lnTo>
                    <a:pt x="372" y="0"/>
                  </a:lnTo>
                  <a:lnTo>
                    <a:pt x="375" y="0"/>
                  </a:lnTo>
                  <a:lnTo>
                    <a:pt x="378" y="0"/>
                  </a:lnTo>
                  <a:lnTo>
                    <a:pt x="381" y="0"/>
                  </a:lnTo>
                  <a:lnTo>
                    <a:pt x="384" y="0"/>
                  </a:lnTo>
                  <a:lnTo>
                    <a:pt x="387" y="0"/>
                  </a:lnTo>
                  <a:lnTo>
                    <a:pt x="390" y="0"/>
                  </a:lnTo>
                  <a:lnTo>
                    <a:pt x="393" y="0"/>
                  </a:lnTo>
                  <a:lnTo>
                    <a:pt x="396" y="0"/>
                  </a:lnTo>
                  <a:lnTo>
                    <a:pt x="399" y="0"/>
                  </a:lnTo>
                  <a:lnTo>
                    <a:pt x="402" y="0"/>
                  </a:lnTo>
                  <a:lnTo>
                    <a:pt x="405" y="0"/>
                  </a:lnTo>
                  <a:lnTo>
                    <a:pt x="408" y="0"/>
                  </a:lnTo>
                  <a:lnTo>
                    <a:pt x="411" y="0"/>
                  </a:lnTo>
                  <a:lnTo>
                    <a:pt x="414" y="0"/>
                  </a:lnTo>
                  <a:lnTo>
                    <a:pt x="417" y="0"/>
                  </a:lnTo>
                  <a:lnTo>
                    <a:pt x="420" y="0"/>
                  </a:lnTo>
                  <a:lnTo>
                    <a:pt x="423" y="0"/>
                  </a:lnTo>
                  <a:lnTo>
                    <a:pt x="426" y="0"/>
                  </a:lnTo>
                  <a:lnTo>
                    <a:pt x="429" y="0"/>
                  </a:lnTo>
                  <a:lnTo>
                    <a:pt x="432" y="0"/>
                  </a:lnTo>
                  <a:lnTo>
                    <a:pt x="435" y="0"/>
                  </a:lnTo>
                  <a:lnTo>
                    <a:pt x="438" y="0"/>
                  </a:lnTo>
                  <a:lnTo>
                    <a:pt x="441" y="0"/>
                  </a:lnTo>
                  <a:lnTo>
                    <a:pt x="444" y="0"/>
                  </a:lnTo>
                  <a:lnTo>
                    <a:pt x="447" y="0"/>
                  </a:lnTo>
                  <a:lnTo>
                    <a:pt x="450" y="0"/>
                  </a:lnTo>
                  <a:lnTo>
                    <a:pt x="453" y="0"/>
                  </a:lnTo>
                  <a:lnTo>
                    <a:pt x="456" y="0"/>
                  </a:lnTo>
                  <a:lnTo>
                    <a:pt x="459" y="0"/>
                  </a:lnTo>
                  <a:lnTo>
                    <a:pt x="462" y="0"/>
                  </a:lnTo>
                  <a:lnTo>
                    <a:pt x="465" y="0"/>
                  </a:lnTo>
                  <a:lnTo>
                    <a:pt x="468" y="0"/>
                  </a:lnTo>
                  <a:lnTo>
                    <a:pt x="471" y="0"/>
                  </a:lnTo>
                  <a:lnTo>
                    <a:pt x="474" y="0"/>
                  </a:lnTo>
                  <a:lnTo>
                    <a:pt x="477" y="0"/>
                  </a:lnTo>
                  <a:lnTo>
                    <a:pt x="480" y="0"/>
                  </a:lnTo>
                  <a:lnTo>
                    <a:pt x="483" y="0"/>
                  </a:lnTo>
                  <a:lnTo>
                    <a:pt x="486" y="0"/>
                  </a:lnTo>
                  <a:lnTo>
                    <a:pt x="489" y="0"/>
                  </a:lnTo>
                  <a:lnTo>
                    <a:pt x="492" y="0"/>
                  </a:lnTo>
                  <a:lnTo>
                    <a:pt x="495" y="0"/>
                  </a:lnTo>
                  <a:lnTo>
                    <a:pt x="498" y="0"/>
                  </a:lnTo>
                  <a:lnTo>
                    <a:pt x="501" y="0"/>
                  </a:lnTo>
                  <a:lnTo>
                    <a:pt x="504" y="0"/>
                  </a:lnTo>
                  <a:lnTo>
                    <a:pt x="507" y="0"/>
                  </a:lnTo>
                  <a:lnTo>
                    <a:pt x="510" y="0"/>
                  </a:lnTo>
                  <a:lnTo>
                    <a:pt x="513" y="0"/>
                  </a:lnTo>
                  <a:lnTo>
                    <a:pt x="516" y="0"/>
                  </a:lnTo>
                  <a:lnTo>
                    <a:pt x="519" y="0"/>
                  </a:lnTo>
                  <a:lnTo>
                    <a:pt x="522" y="0"/>
                  </a:lnTo>
                  <a:lnTo>
                    <a:pt x="525" y="0"/>
                  </a:lnTo>
                  <a:lnTo>
                    <a:pt x="528" y="0"/>
                  </a:lnTo>
                  <a:lnTo>
                    <a:pt x="531" y="0"/>
                  </a:lnTo>
                  <a:lnTo>
                    <a:pt x="534" y="0"/>
                  </a:lnTo>
                  <a:lnTo>
                    <a:pt x="537" y="0"/>
                  </a:lnTo>
                  <a:lnTo>
                    <a:pt x="540" y="0"/>
                  </a:lnTo>
                  <a:lnTo>
                    <a:pt x="543" y="0"/>
                  </a:lnTo>
                  <a:lnTo>
                    <a:pt x="546" y="0"/>
                  </a:lnTo>
                  <a:lnTo>
                    <a:pt x="549" y="0"/>
                  </a:lnTo>
                  <a:lnTo>
                    <a:pt x="552" y="0"/>
                  </a:lnTo>
                  <a:lnTo>
                    <a:pt x="555" y="0"/>
                  </a:lnTo>
                  <a:lnTo>
                    <a:pt x="558" y="0"/>
                  </a:lnTo>
                  <a:lnTo>
                    <a:pt x="561" y="0"/>
                  </a:lnTo>
                  <a:lnTo>
                    <a:pt x="564" y="0"/>
                  </a:lnTo>
                  <a:lnTo>
                    <a:pt x="567" y="0"/>
                  </a:lnTo>
                  <a:lnTo>
                    <a:pt x="570" y="0"/>
                  </a:lnTo>
                  <a:lnTo>
                    <a:pt x="573" y="0"/>
                  </a:lnTo>
                  <a:lnTo>
                    <a:pt x="576" y="0"/>
                  </a:lnTo>
                  <a:lnTo>
                    <a:pt x="579" y="0"/>
                  </a:lnTo>
                  <a:lnTo>
                    <a:pt x="582" y="0"/>
                  </a:lnTo>
                  <a:lnTo>
                    <a:pt x="585" y="0"/>
                  </a:lnTo>
                  <a:lnTo>
                    <a:pt x="588" y="0"/>
                  </a:lnTo>
                  <a:lnTo>
                    <a:pt x="591" y="0"/>
                  </a:lnTo>
                  <a:lnTo>
                    <a:pt x="594" y="0"/>
                  </a:lnTo>
                  <a:lnTo>
                    <a:pt x="597" y="0"/>
                  </a:lnTo>
                  <a:lnTo>
                    <a:pt x="600" y="0"/>
                  </a:lnTo>
                  <a:lnTo>
                    <a:pt x="603" y="0"/>
                  </a:lnTo>
                  <a:lnTo>
                    <a:pt x="606" y="0"/>
                  </a:lnTo>
                  <a:lnTo>
                    <a:pt x="609" y="0"/>
                  </a:lnTo>
                  <a:lnTo>
                    <a:pt x="612" y="0"/>
                  </a:lnTo>
                  <a:lnTo>
                    <a:pt x="615" y="0"/>
                  </a:lnTo>
                  <a:lnTo>
                    <a:pt x="618" y="0"/>
                  </a:lnTo>
                  <a:lnTo>
                    <a:pt x="621" y="0"/>
                  </a:lnTo>
                  <a:lnTo>
                    <a:pt x="624" y="0"/>
                  </a:lnTo>
                  <a:lnTo>
                    <a:pt x="627" y="0"/>
                  </a:lnTo>
                  <a:lnTo>
                    <a:pt x="630" y="0"/>
                  </a:lnTo>
                  <a:lnTo>
                    <a:pt x="633" y="0"/>
                  </a:lnTo>
                  <a:lnTo>
                    <a:pt x="636" y="0"/>
                  </a:lnTo>
                  <a:lnTo>
                    <a:pt x="639" y="0"/>
                  </a:lnTo>
                  <a:lnTo>
                    <a:pt x="642" y="0"/>
                  </a:lnTo>
                  <a:lnTo>
                    <a:pt x="645" y="0"/>
                  </a:lnTo>
                  <a:lnTo>
                    <a:pt x="648" y="0"/>
                  </a:lnTo>
                  <a:lnTo>
                    <a:pt x="651" y="0"/>
                  </a:lnTo>
                  <a:lnTo>
                    <a:pt x="654" y="0"/>
                  </a:lnTo>
                  <a:lnTo>
                    <a:pt x="657" y="0"/>
                  </a:lnTo>
                  <a:lnTo>
                    <a:pt x="660" y="0"/>
                  </a:lnTo>
                  <a:lnTo>
                    <a:pt x="663" y="0"/>
                  </a:lnTo>
                  <a:lnTo>
                    <a:pt x="666" y="0"/>
                  </a:lnTo>
                  <a:lnTo>
                    <a:pt x="669" y="0"/>
                  </a:lnTo>
                  <a:lnTo>
                    <a:pt x="672" y="0"/>
                  </a:lnTo>
                  <a:lnTo>
                    <a:pt x="675" y="0"/>
                  </a:lnTo>
                  <a:lnTo>
                    <a:pt x="678" y="0"/>
                  </a:lnTo>
                  <a:lnTo>
                    <a:pt x="681" y="0"/>
                  </a:lnTo>
                  <a:lnTo>
                    <a:pt x="684" y="0"/>
                  </a:lnTo>
                  <a:lnTo>
                    <a:pt x="687" y="0"/>
                  </a:lnTo>
                  <a:lnTo>
                    <a:pt x="690" y="0"/>
                  </a:lnTo>
                  <a:lnTo>
                    <a:pt x="693" y="0"/>
                  </a:lnTo>
                  <a:lnTo>
                    <a:pt x="696" y="0"/>
                  </a:lnTo>
                  <a:lnTo>
                    <a:pt x="699" y="0"/>
                  </a:lnTo>
                  <a:lnTo>
                    <a:pt x="702" y="0"/>
                  </a:lnTo>
                  <a:lnTo>
                    <a:pt x="705" y="0"/>
                  </a:lnTo>
                  <a:lnTo>
                    <a:pt x="708" y="0"/>
                  </a:lnTo>
                  <a:lnTo>
                    <a:pt x="711" y="0"/>
                  </a:lnTo>
                  <a:lnTo>
                    <a:pt x="714" y="0"/>
                  </a:lnTo>
                  <a:lnTo>
                    <a:pt x="717" y="0"/>
                  </a:lnTo>
                  <a:lnTo>
                    <a:pt x="720" y="0"/>
                  </a:lnTo>
                  <a:lnTo>
                    <a:pt x="723" y="0"/>
                  </a:lnTo>
                  <a:lnTo>
                    <a:pt x="726" y="0"/>
                  </a:lnTo>
                  <a:lnTo>
                    <a:pt x="729" y="0"/>
                  </a:lnTo>
                  <a:lnTo>
                    <a:pt x="732" y="0"/>
                  </a:lnTo>
                  <a:lnTo>
                    <a:pt x="735" y="0"/>
                  </a:lnTo>
                  <a:lnTo>
                    <a:pt x="738" y="0"/>
                  </a:lnTo>
                  <a:lnTo>
                    <a:pt x="741" y="0"/>
                  </a:lnTo>
                  <a:lnTo>
                    <a:pt x="744" y="0"/>
                  </a:lnTo>
                  <a:lnTo>
                    <a:pt x="747" y="0"/>
                  </a:lnTo>
                  <a:lnTo>
                    <a:pt x="750" y="0"/>
                  </a:lnTo>
                  <a:lnTo>
                    <a:pt x="753" y="0"/>
                  </a:lnTo>
                  <a:lnTo>
                    <a:pt x="756" y="0"/>
                  </a:lnTo>
                  <a:lnTo>
                    <a:pt x="759" y="0"/>
                  </a:lnTo>
                  <a:lnTo>
                    <a:pt x="762" y="0"/>
                  </a:lnTo>
                  <a:lnTo>
                    <a:pt x="765" y="0"/>
                  </a:lnTo>
                  <a:lnTo>
                    <a:pt x="768" y="0"/>
                  </a:lnTo>
                  <a:lnTo>
                    <a:pt x="771" y="0"/>
                  </a:lnTo>
                  <a:lnTo>
                    <a:pt x="774" y="0"/>
                  </a:lnTo>
                  <a:lnTo>
                    <a:pt x="777" y="0"/>
                  </a:lnTo>
                  <a:lnTo>
                    <a:pt x="780" y="0"/>
                  </a:lnTo>
                  <a:lnTo>
                    <a:pt x="783" y="0"/>
                  </a:lnTo>
                  <a:lnTo>
                    <a:pt x="786" y="0"/>
                  </a:lnTo>
                  <a:lnTo>
                    <a:pt x="789" y="0"/>
                  </a:lnTo>
                  <a:lnTo>
                    <a:pt x="792" y="0"/>
                  </a:lnTo>
                  <a:lnTo>
                    <a:pt x="795" y="0"/>
                  </a:lnTo>
                  <a:lnTo>
                    <a:pt x="798" y="0"/>
                  </a:lnTo>
                  <a:lnTo>
                    <a:pt x="801" y="0"/>
                  </a:lnTo>
                  <a:lnTo>
                    <a:pt x="804" y="0"/>
                  </a:lnTo>
                  <a:lnTo>
                    <a:pt x="807" y="0"/>
                  </a:lnTo>
                  <a:lnTo>
                    <a:pt x="810" y="0"/>
                  </a:lnTo>
                  <a:lnTo>
                    <a:pt x="813" y="0"/>
                  </a:lnTo>
                  <a:lnTo>
                    <a:pt x="816" y="0"/>
                  </a:lnTo>
                  <a:lnTo>
                    <a:pt x="819" y="0"/>
                  </a:lnTo>
                  <a:lnTo>
                    <a:pt x="822" y="0"/>
                  </a:lnTo>
                  <a:lnTo>
                    <a:pt x="825" y="0"/>
                  </a:lnTo>
                  <a:lnTo>
                    <a:pt x="828" y="0"/>
                  </a:lnTo>
                  <a:lnTo>
                    <a:pt x="831" y="0"/>
                  </a:lnTo>
                  <a:lnTo>
                    <a:pt x="834" y="0"/>
                  </a:lnTo>
                  <a:lnTo>
                    <a:pt x="837" y="0"/>
                  </a:lnTo>
                  <a:lnTo>
                    <a:pt x="840" y="0"/>
                  </a:lnTo>
                  <a:lnTo>
                    <a:pt x="843" y="0"/>
                  </a:lnTo>
                  <a:lnTo>
                    <a:pt x="846" y="0"/>
                  </a:lnTo>
                  <a:lnTo>
                    <a:pt x="849" y="0"/>
                  </a:lnTo>
                  <a:lnTo>
                    <a:pt x="852" y="0"/>
                  </a:lnTo>
                  <a:lnTo>
                    <a:pt x="855" y="0"/>
                  </a:lnTo>
                  <a:lnTo>
                    <a:pt x="858" y="0"/>
                  </a:lnTo>
                  <a:lnTo>
                    <a:pt x="861" y="0"/>
                  </a:lnTo>
                  <a:lnTo>
                    <a:pt x="864" y="0"/>
                  </a:lnTo>
                  <a:lnTo>
                    <a:pt x="867" y="0"/>
                  </a:lnTo>
                  <a:lnTo>
                    <a:pt x="870" y="0"/>
                  </a:lnTo>
                  <a:lnTo>
                    <a:pt x="873" y="0"/>
                  </a:lnTo>
                  <a:lnTo>
                    <a:pt x="876" y="0"/>
                  </a:lnTo>
                  <a:lnTo>
                    <a:pt x="879" y="0"/>
                  </a:lnTo>
                  <a:lnTo>
                    <a:pt x="882" y="0"/>
                  </a:lnTo>
                  <a:lnTo>
                    <a:pt x="885" y="0"/>
                  </a:lnTo>
                  <a:lnTo>
                    <a:pt x="888" y="0"/>
                  </a:lnTo>
                  <a:lnTo>
                    <a:pt x="891" y="0"/>
                  </a:lnTo>
                  <a:lnTo>
                    <a:pt x="894" y="0"/>
                  </a:lnTo>
                  <a:lnTo>
                    <a:pt x="897" y="0"/>
                  </a:lnTo>
                  <a:lnTo>
                    <a:pt x="900" y="0"/>
                  </a:lnTo>
                  <a:lnTo>
                    <a:pt x="903" y="0"/>
                  </a:lnTo>
                  <a:lnTo>
                    <a:pt x="906" y="0"/>
                  </a:lnTo>
                  <a:lnTo>
                    <a:pt x="909" y="0"/>
                  </a:lnTo>
                  <a:lnTo>
                    <a:pt x="912" y="0"/>
                  </a:lnTo>
                  <a:lnTo>
                    <a:pt x="915" y="0"/>
                  </a:lnTo>
                  <a:lnTo>
                    <a:pt x="918" y="0"/>
                  </a:lnTo>
                  <a:lnTo>
                    <a:pt x="921" y="0"/>
                  </a:lnTo>
                  <a:lnTo>
                    <a:pt x="924" y="0"/>
                  </a:lnTo>
                  <a:lnTo>
                    <a:pt x="927" y="0"/>
                  </a:lnTo>
                  <a:lnTo>
                    <a:pt x="930" y="0"/>
                  </a:lnTo>
                  <a:lnTo>
                    <a:pt x="933" y="0"/>
                  </a:lnTo>
                  <a:lnTo>
                    <a:pt x="936" y="0"/>
                  </a:lnTo>
                  <a:lnTo>
                    <a:pt x="939" y="0"/>
                  </a:lnTo>
                  <a:lnTo>
                    <a:pt x="942" y="0"/>
                  </a:lnTo>
                  <a:lnTo>
                    <a:pt x="945" y="0"/>
                  </a:lnTo>
                  <a:lnTo>
                    <a:pt x="948" y="0"/>
                  </a:lnTo>
                  <a:lnTo>
                    <a:pt x="951" y="0"/>
                  </a:lnTo>
                  <a:lnTo>
                    <a:pt x="954" y="0"/>
                  </a:lnTo>
                  <a:lnTo>
                    <a:pt x="957" y="0"/>
                  </a:lnTo>
                  <a:lnTo>
                    <a:pt x="960" y="0"/>
                  </a:lnTo>
                  <a:lnTo>
                    <a:pt x="963" y="0"/>
                  </a:lnTo>
                  <a:lnTo>
                    <a:pt x="966" y="0"/>
                  </a:lnTo>
                  <a:lnTo>
                    <a:pt x="969" y="0"/>
                  </a:lnTo>
                  <a:lnTo>
                    <a:pt x="972" y="0"/>
                  </a:lnTo>
                  <a:lnTo>
                    <a:pt x="975" y="0"/>
                  </a:lnTo>
                  <a:lnTo>
                    <a:pt x="978" y="0"/>
                  </a:lnTo>
                  <a:lnTo>
                    <a:pt x="981" y="0"/>
                  </a:lnTo>
                  <a:lnTo>
                    <a:pt x="984" y="0"/>
                  </a:lnTo>
                  <a:lnTo>
                    <a:pt x="987" y="0"/>
                  </a:lnTo>
                  <a:lnTo>
                    <a:pt x="990" y="0"/>
                  </a:lnTo>
                  <a:lnTo>
                    <a:pt x="993" y="0"/>
                  </a:lnTo>
                  <a:lnTo>
                    <a:pt x="996" y="0"/>
                  </a:lnTo>
                  <a:lnTo>
                    <a:pt x="999" y="0"/>
                  </a:lnTo>
                  <a:lnTo>
                    <a:pt x="1002" y="0"/>
                  </a:lnTo>
                  <a:lnTo>
                    <a:pt x="1005" y="0"/>
                  </a:lnTo>
                  <a:lnTo>
                    <a:pt x="1008" y="0"/>
                  </a:lnTo>
                  <a:lnTo>
                    <a:pt x="1011" y="0"/>
                  </a:lnTo>
                  <a:lnTo>
                    <a:pt x="1014" y="0"/>
                  </a:lnTo>
                  <a:lnTo>
                    <a:pt x="1017" y="0"/>
                  </a:lnTo>
                  <a:lnTo>
                    <a:pt x="1020" y="0"/>
                  </a:lnTo>
                  <a:lnTo>
                    <a:pt x="1023" y="0"/>
                  </a:lnTo>
                  <a:lnTo>
                    <a:pt x="1026" y="0"/>
                  </a:lnTo>
                  <a:lnTo>
                    <a:pt x="1029" y="0"/>
                  </a:lnTo>
                  <a:lnTo>
                    <a:pt x="1032" y="0"/>
                  </a:lnTo>
                  <a:lnTo>
                    <a:pt x="1035" y="0"/>
                  </a:lnTo>
                  <a:lnTo>
                    <a:pt x="1038" y="0"/>
                  </a:lnTo>
                  <a:lnTo>
                    <a:pt x="1041" y="0"/>
                  </a:lnTo>
                  <a:lnTo>
                    <a:pt x="1044" y="0"/>
                  </a:lnTo>
                  <a:lnTo>
                    <a:pt x="1047" y="0"/>
                  </a:lnTo>
                  <a:lnTo>
                    <a:pt x="1050" y="0"/>
                  </a:lnTo>
                  <a:lnTo>
                    <a:pt x="1053" y="0"/>
                  </a:lnTo>
                  <a:lnTo>
                    <a:pt x="1056" y="0"/>
                  </a:lnTo>
                  <a:lnTo>
                    <a:pt x="1059" y="0"/>
                  </a:lnTo>
                  <a:lnTo>
                    <a:pt x="1062" y="0"/>
                  </a:lnTo>
                  <a:lnTo>
                    <a:pt x="1065" y="0"/>
                  </a:lnTo>
                  <a:lnTo>
                    <a:pt x="1068" y="0"/>
                  </a:lnTo>
                  <a:lnTo>
                    <a:pt x="1071" y="0"/>
                  </a:lnTo>
                  <a:lnTo>
                    <a:pt x="1074" y="0"/>
                  </a:lnTo>
                  <a:lnTo>
                    <a:pt x="1077" y="0"/>
                  </a:lnTo>
                  <a:lnTo>
                    <a:pt x="1080" y="0"/>
                  </a:lnTo>
                  <a:lnTo>
                    <a:pt x="1083" y="0"/>
                  </a:lnTo>
                  <a:lnTo>
                    <a:pt x="1086" y="0"/>
                  </a:lnTo>
                  <a:lnTo>
                    <a:pt x="1089" y="0"/>
                  </a:lnTo>
                  <a:lnTo>
                    <a:pt x="1092" y="0"/>
                  </a:lnTo>
                  <a:lnTo>
                    <a:pt x="1095" y="0"/>
                  </a:lnTo>
                  <a:lnTo>
                    <a:pt x="1098" y="0"/>
                  </a:lnTo>
                  <a:lnTo>
                    <a:pt x="1101" y="0"/>
                  </a:lnTo>
                  <a:lnTo>
                    <a:pt x="1104" y="0"/>
                  </a:lnTo>
                  <a:lnTo>
                    <a:pt x="1107" y="0"/>
                  </a:lnTo>
                  <a:lnTo>
                    <a:pt x="1110" y="0"/>
                  </a:lnTo>
                  <a:lnTo>
                    <a:pt x="1113" y="0"/>
                  </a:lnTo>
                  <a:lnTo>
                    <a:pt x="1116" y="0"/>
                  </a:lnTo>
                  <a:lnTo>
                    <a:pt x="1119" y="0"/>
                  </a:lnTo>
                  <a:lnTo>
                    <a:pt x="1122" y="0"/>
                  </a:lnTo>
                  <a:lnTo>
                    <a:pt x="1125" y="0"/>
                  </a:lnTo>
                  <a:lnTo>
                    <a:pt x="1128" y="0"/>
                  </a:lnTo>
                  <a:lnTo>
                    <a:pt x="1131" y="0"/>
                  </a:lnTo>
                  <a:lnTo>
                    <a:pt x="1134" y="0"/>
                  </a:lnTo>
                  <a:lnTo>
                    <a:pt x="1137" y="0"/>
                  </a:lnTo>
                  <a:lnTo>
                    <a:pt x="1140" y="0"/>
                  </a:lnTo>
                  <a:lnTo>
                    <a:pt x="1143" y="0"/>
                  </a:lnTo>
                  <a:lnTo>
                    <a:pt x="1146" y="0"/>
                  </a:lnTo>
                  <a:lnTo>
                    <a:pt x="1149" y="0"/>
                  </a:lnTo>
                  <a:lnTo>
                    <a:pt x="1152" y="0"/>
                  </a:lnTo>
                  <a:lnTo>
                    <a:pt x="1155" y="0"/>
                  </a:lnTo>
                  <a:lnTo>
                    <a:pt x="1158" y="0"/>
                  </a:lnTo>
                  <a:lnTo>
                    <a:pt x="1161" y="0"/>
                  </a:lnTo>
                  <a:lnTo>
                    <a:pt x="1164" y="0"/>
                  </a:lnTo>
                  <a:lnTo>
                    <a:pt x="1167" y="0"/>
                  </a:lnTo>
                  <a:lnTo>
                    <a:pt x="1170" y="0"/>
                  </a:lnTo>
                  <a:lnTo>
                    <a:pt x="1173" y="0"/>
                  </a:lnTo>
                  <a:lnTo>
                    <a:pt x="1176" y="0"/>
                  </a:lnTo>
                  <a:lnTo>
                    <a:pt x="1179" y="0"/>
                  </a:lnTo>
                  <a:lnTo>
                    <a:pt x="1182" y="0"/>
                  </a:lnTo>
                  <a:lnTo>
                    <a:pt x="1185" y="0"/>
                  </a:lnTo>
                  <a:lnTo>
                    <a:pt x="1188" y="0"/>
                  </a:lnTo>
                  <a:lnTo>
                    <a:pt x="1191" y="0"/>
                  </a:lnTo>
                  <a:lnTo>
                    <a:pt x="1194" y="0"/>
                  </a:lnTo>
                  <a:lnTo>
                    <a:pt x="1197" y="0"/>
                  </a:lnTo>
                  <a:lnTo>
                    <a:pt x="1200" y="0"/>
                  </a:lnTo>
                  <a:lnTo>
                    <a:pt x="1203" y="0"/>
                  </a:lnTo>
                  <a:lnTo>
                    <a:pt x="1206" y="0"/>
                  </a:lnTo>
                  <a:lnTo>
                    <a:pt x="1209" y="0"/>
                  </a:lnTo>
                  <a:lnTo>
                    <a:pt x="1212" y="0"/>
                  </a:lnTo>
                  <a:lnTo>
                    <a:pt x="1215" y="0"/>
                  </a:lnTo>
                  <a:lnTo>
                    <a:pt x="1218" y="0"/>
                  </a:lnTo>
                  <a:lnTo>
                    <a:pt x="1221" y="0"/>
                  </a:lnTo>
                  <a:lnTo>
                    <a:pt x="1224" y="0"/>
                  </a:lnTo>
                  <a:lnTo>
                    <a:pt x="1227" y="0"/>
                  </a:lnTo>
                  <a:lnTo>
                    <a:pt x="1230" y="0"/>
                  </a:lnTo>
                  <a:lnTo>
                    <a:pt x="1233" y="0"/>
                  </a:lnTo>
                  <a:lnTo>
                    <a:pt x="1236" y="0"/>
                  </a:lnTo>
                  <a:lnTo>
                    <a:pt x="1239" y="0"/>
                  </a:lnTo>
                  <a:lnTo>
                    <a:pt x="1242" y="0"/>
                  </a:lnTo>
                  <a:lnTo>
                    <a:pt x="1245" y="0"/>
                  </a:lnTo>
                  <a:lnTo>
                    <a:pt x="1248" y="0"/>
                  </a:lnTo>
                  <a:lnTo>
                    <a:pt x="1251" y="0"/>
                  </a:lnTo>
                  <a:lnTo>
                    <a:pt x="1254" y="0"/>
                  </a:lnTo>
                  <a:lnTo>
                    <a:pt x="1257" y="0"/>
                  </a:lnTo>
                  <a:lnTo>
                    <a:pt x="1260" y="0"/>
                  </a:lnTo>
                  <a:lnTo>
                    <a:pt x="1263" y="0"/>
                  </a:lnTo>
                  <a:lnTo>
                    <a:pt x="1266" y="0"/>
                  </a:lnTo>
                  <a:lnTo>
                    <a:pt x="1269" y="0"/>
                  </a:lnTo>
                  <a:lnTo>
                    <a:pt x="1272" y="0"/>
                  </a:lnTo>
                  <a:lnTo>
                    <a:pt x="1275" y="0"/>
                  </a:lnTo>
                  <a:lnTo>
                    <a:pt x="1276" y="0"/>
                  </a:lnTo>
                </a:path>
              </a:pathLst>
            </a:custGeom>
            <a:noFill/>
            <a:ln w="4">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7742" name="Freeform 174">
              <a:extLst>
                <a:ext uri="{FF2B5EF4-FFF2-40B4-BE49-F238E27FC236}">
                  <a16:creationId xmlns:a16="http://schemas.microsoft.com/office/drawing/2014/main" id="{FDE05A3D-2DD8-4725-916B-E1003A5E82D4}"/>
                </a:ext>
              </a:extLst>
            </p:cNvPr>
            <p:cNvSpPr>
              <a:spLocks/>
            </p:cNvSpPr>
            <p:nvPr/>
          </p:nvSpPr>
          <p:spPr bwMode="auto">
            <a:xfrm>
              <a:off x="2176" y="1945"/>
              <a:ext cx="5348" cy="1"/>
            </a:xfrm>
            <a:custGeom>
              <a:avLst/>
              <a:gdLst>
                <a:gd name="T0" fmla="*/ 2147483646 w 1276"/>
                <a:gd name="T1" fmla="*/ 0 h 1"/>
                <a:gd name="T2" fmla="*/ 2147483646 w 1276"/>
                <a:gd name="T3" fmla="*/ 0 h 1"/>
                <a:gd name="T4" fmla="*/ 2147483646 w 1276"/>
                <a:gd name="T5" fmla="*/ 0 h 1"/>
                <a:gd name="T6" fmla="*/ 2147483646 w 1276"/>
                <a:gd name="T7" fmla="*/ 0 h 1"/>
                <a:gd name="T8" fmla="*/ 2147483646 w 1276"/>
                <a:gd name="T9" fmla="*/ 0 h 1"/>
                <a:gd name="T10" fmla="*/ 2147483646 w 1276"/>
                <a:gd name="T11" fmla="*/ 0 h 1"/>
                <a:gd name="T12" fmla="*/ 2147483646 w 1276"/>
                <a:gd name="T13" fmla="*/ 0 h 1"/>
                <a:gd name="T14" fmla="*/ 2147483646 w 1276"/>
                <a:gd name="T15" fmla="*/ 0 h 1"/>
                <a:gd name="T16" fmla="*/ 2147483646 w 1276"/>
                <a:gd name="T17" fmla="*/ 0 h 1"/>
                <a:gd name="T18" fmla="*/ 2147483646 w 1276"/>
                <a:gd name="T19" fmla="*/ 0 h 1"/>
                <a:gd name="T20" fmla="*/ 2147483646 w 1276"/>
                <a:gd name="T21" fmla="*/ 0 h 1"/>
                <a:gd name="T22" fmla="*/ 2147483646 w 1276"/>
                <a:gd name="T23" fmla="*/ 0 h 1"/>
                <a:gd name="T24" fmla="*/ 2147483646 w 1276"/>
                <a:gd name="T25" fmla="*/ 0 h 1"/>
                <a:gd name="T26" fmla="*/ 2147483646 w 1276"/>
                <a:gd name="T27" fmla="*/ 0 h 1"/>
                <a:gd name="T28" fmla="*/ 2147483646 w 1276"/>
                <a:gd name="T29" fmla="*/ 0 h 1"/>
                <a:gd name="T30" fmla="*/ 2147483646 w 1276"/>
                <a:gd name="T31" fmla="*/ 0 h 1"/>
                <a:gd name="T32" fmla="*/ 2147483646 w 1276"/>
                <a:gd name="T33" fmla="*/ 0 h 1"/>
                <a:gd name="T34" fmla="*/ 2147483646 w 1276"/>
                <a:gd name="T35" fmla="*/ 0 h 1"/>
                <a:gd name="T36" fmla="*/ 2147483646 w 1276"/>
                <a:gd name="T37" fmla="*/ 0 h 1"/>
                <a:gd name="T38" fmla="*/ 2147483646 w 1276"/>
                <a:gd name="T39" fmla="*/ 0 h 1"/>
                <a:gd name="T40" fmla="*/ 2147483646 w 1276"/>
                <a:gd name="T41" fmla="*/ 0 h 1"/>
                <a:gd name="T42" fmla="*/ 2147483646 w 1276"/>
                <a:gd name="T43" fmla="*/ 0 h 1"/>
                <a:gd name="T44" fmla="*/ 2147483646 w 1276"/>
                <a:gd name="T45" fmla="*/ 0 h 1"/>
                <a:gd name="T46" fmla="*/ 2147483646 w 1276"/>
                <a:gd name="T47" fmla="*/ 0 h 1"/>
                <a:gd name="T48" fmla="*/ 2147483646 w 1276"/>
                <a:gd name="T49" fmla="*/ 0 h 1"/>
                <a:gd name="T50" fmla="*/ 2147483646 w 1276"/>
                <a:gd name="T51" fmla="*/ 0 h 1"/>
                <a:gd name="T52" fmla="*/ 2147483646 w 1276"/>
                <a:gd name="T53" fmla="*/ 0 h 1"/>
                <a:gd name="T54" fmla="*/ 2147483646 w 1276"/>
                <a:gd name="T55" fmla="*/ 0 h 1"/>
                <a:gd name="T56" fmla="*/ 2147483646 w 1276"/>
                <a:gd name="T57" fmla="*/ 0 h 1"/>
                <a:gd name="T58" fmla="*/ 2147483646 w 1276"/>
                <a:gd name="T59" fmla="*/ 0 h 1"/>
                <a:gd name="T60" fmla="*/ 2147483646 w 1276"/>
                <a:gd name="T61" fmla="*/ 0 h 1"/>
                <a:gd name="T62" fmla="*/ 2147483646 w 1276"/>
                <a:gd name="T63" fmla="*/ 0 h 1"/>
                <a:gd name="T64" fmla="*/ 2147483646 w 1276"/>
                <a:gd name="T65" fmla="*/ 0 h 1"/>
                <a:gd name="T66" fmla="*/ 2147483646 w 1276"/>
                <a:gd name="T67" fmla="*/ 0 h 1"/>
                <a:gd name="T68" fmla="*/ 2147483646 w 1276"/>
                <a:gd name="T69" fmla="*/ 0 h 1"/>
                <a:gd name="T70" fmla="*/ 2147483646 w 1276"/>
                <a:gd name="T71" fmla="*/ 0 h 1"/>
                <a:gd name="T72" fmla="*/ 2147483646 w 1276"/>
                <a:gd name="T73" fmla="*/ 0 h 1"/>
                <a:gd name="T74" fmla="*/ 2147483646 w 1276"/>
                <a:gd name="T75" fmla="*/ 0 h 1"/>
                <a:gd name="T76" fmla="*/ 2147483646 w 1276"/>
                <a:gd name="T77" fmla="*/ 0 h 1"/>
                <a:gd name="T78" fmla="*/ 2147483646 w 1276"/>
                <a:gd name="T79" fmla="*/ 0 h 1"/>
                <a:gd name="T80" fmla="*/ 2147483646 w 1276"/>
                <a:gd name="T81" fmla="*/ 0 h 1"/>
                <a:gd name="T82" fmla="*/ 2147483646 w 1276"/>
                <a:gd name="T83" fmla="*/ 0 h 1"/>
                <a:gd name="T84" fmla="*/ 2147483646 w 1276"/>
                <a:gd name="T85" fmla="*/ 0 h 1"/>
                <a:gd name="T86" fmla="*/ 2147483646 w 1276"/>
                <a:gd name="T87" fmla="*/ 0 h 1"/>
                <a:gd name="T88" fmla="*/ 2147483646 w 1276"/>
                <a:gd name="T89" fmla="*/ 0 h 1"/>
                <a:gd name="T90" fmla="*/ 2147483646 w 1276"/>
                <a:gd name="T91" fmla="*/ 0 h 1"/>
                <a:gd name="T92" fmla="*/ 2147483646 w 1276"/>
                <a:gd name="T93" fmla="*/ 0 h 1"/>
                <a:gd name="T94" fmla="*/ 2147483646 w 1276"/>
                <a:gd name="T95" fmla="*/ 0 h 1"/>
                <a:gd name="T96" fmla="*/ 2147483646 w 1276"/>
                <a:gd name="T97" fmla="*/ 0 h 1"/>
                <a:gd name="T98" fmla="*/ 2147483646 w 1276"/>
                <a:gd name="T99" fmla="*/ 0 h 1"/>
                <a:gd name="T100" fmla="*/ 2147483646 w 1276"/>
                <a:gd name="T101" fmla="*/ 0 h 1"/>
                <a:gd name="T102" fmla="*/ 2147483646 w 1276"/>
                <a:gd name="T103" fmla="*/ 0 h 1"/>
                <a:gd name="T104" fmla="*/ 2147483646 w 1276"/>
                <a:gd name="T105" fmla="*/ 0 h 1"/>
                <a:gd name="T106" fmla="*/ 2147483646 w 1276"/>
                <a:gd name="T107" fmla="*/ 0 h 1"/>
                <a:gd name="T108" fmla="*/ 2147483646 w 1276"/>
                <a:gd name="T109" fmla="*/ 0 h 1"/>
                <a:gd name="T110" fmla="*/ 2147483646 w 1276"/>
                <a:gd name="T111" fmla="*/ 0 h 1"/>
                <a:gd name="T112" fmla="*/ 2147483646 w 1276"/>
                <a:gd name="T113" fmla="*/ 0 h 1"/>
                <a:gd name="T114" fmla="*/ 2147483646 w 1276"/>
                <a:gd name="T115" fmla="*/ 0 h 1"/>
                <a:gd name="T116" fmla="*/ 2147483646 w 1276"/>
                <a:gd name="T117" fmla="*/ 0 h 1"/>
                <a:gd name="T118" fmla="*/ 2147483646 w 1276"/>
                <a:gd name="T119" fmla="*/ 0 h 1"/>
                <a:gd name="T120" fmla="*/ 2147483646 w 1276"/>
                <a:gd name="T121" fmla="*/ 0 h 1"/>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1276"/>
                <a:gd name="T184" fmla="*/ 0 h 1"/>
                <a:gd name="T185" fmla="*/ 1276 w 1276"/>
                <a:gd name="T186" fmla="*/ 1 h 1"/>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1276" h="1">
                  <a:moveTo>
                    <a:pt x="0" y="0"/>
                  </a:moveTo>
                  <a:lnTo>
                    <a:pt x="3" y="0"/>
                  </a:lnTo>
                  <a:lnTo>
                    <a:pt x="6" y="0"/>
                  </a:lnTo>
                  <a:lnTo>
                    <a:pt x="9" y="0"/>
                  </a:lnTo>
                  <a:lnTo>
                    <a:pt x="12" y="0"/>
                  </a:lnTo>
                  <a:lnTo>
                    <a:pt x="15" y="0"/>
                  </a:lnTo>
                  <a:lnTo>
                    <a:pt x="18" y="0"/>
                  </a:lnTo>
                  <a:lnTo>
                    <a:pt x="21" y="0"/>
                  </a:lnTo>
                  <a:lnTo>
                    <a:pt x="24" y="0"/>
                  </a:lnTo>
                  <a:lnTo>
                    <a:pt x="27" y="0"/>
                  </a:lnTo>
                  <a:lnTo>
                    <a:pt x="30" y="0"/>
                  </a:lnTo>
                  <a:lnTo>
                    <a:pt x="33" y="0"/>
                  </a:lnTo>
                  <a:lnTo>
                    <a:pt x="36" y="0"/>
                  </a:lnTo>
                  <a:lnTo>
                    <a:pt x="39" y="0"/>
                  </a:lnTo>
                  <a:lnTo>
                    <a:pt x="42" y="0"/>
                  </a:lnTo>
                  <a:lnTo>
                    <a:pt x="45" y="0"/>
                  </a:lnTo>
                  <a:lnTo>
                    <a:pt x="48" y="0"/>
                  </a:lnTo>
                  <a:lnTo>
                    <a:pt x="51" y="0"/>
                  </a:lnTo>
                  <a:lnTo>
                    <a:pt x="54" y="0"/>
                  </a:lnTo>
                  <a:lnTo>
                    <a:pt x="57" y="0"/>
                  </a:lnTo>
                  <a:lnTo>
                    <a:pt x="60" y="0"/>
                  </a:lnTo>
                  <a:lnTo>
                    <a:pt x="63" y="0"/>
                  </a:lnTo>
                  <a:lnTo>
                    <a:pt x="66" y="0"/>
                  </a:lnTo>
                  <a:lnTo>
                    <a:pt x="69" y="0"/>
                  </a:lnTo>
                  <a:lnTo>
                    <a:pt x="72" y="0"/>
                  </a:lnTo>
                  <a:lnTo>
                    <a:pt x="75" y="0"/>
                  </a:lnTo>
                  <a:lnTo>
                    <a:pt x="78" y="0"/>
                  </a:lnTo>
                  <a:lnTo>
                    <a:pt x="81" y="0"/>
                  </a:lnTo>
                  <a:lnTo>
                    <a:pt x="84" y="0"/>
                  </a:lnTo>
                  <a:lnTo>
                    <a:pt x="87" y="0"/>
                  </a:lnTo>
                  <a:lnTo>
                    <a:pt x="90" y="0"/>
                  </a:lnTo>
                  <a:lnTo>
                    <a:pt x="93" y="0"/>
                  </a:lnTo>
                  <a:lnTo>
                    <a:pt x="96" y="0"/>
                  </a:lnTo>
                  <a:lnTo>
                    <a:pt x="99" y="0"/>
                  </a:lnTo>
                  <a:lnTo>
                    <a:pt x="102" y="0"/>
                  </a:lnTo>
                  <a:lnTo>
                    <a:pt x="105" y="0"/>
                  </a:lnTo>
                  <a:lnTo>
                    <a:pt x="108" y="0"/>
                  </a:lnTo>
                  <a:lnTo>
                    <a:pt x="111" y="0"/>
                  </a:lnTo>
                  <a:lnTo>
                    <a:pt x="114" y="0"/>
                  </a:lnTo>
                  <a:lnTo>
                    <a:pt x="117" y="0"/>
                  </a:lnTo>
                  <a:lnTo>
                    <a:pt x="120" y="0"/>
                  </a:lnTo>
                  <a:lnTo>
                    <a:pt x="123" y="0"/>
                  </a:lnTo>
                  <a:lnTo>
                    <a:pt x="126" y="0"/>
                  </a:lnTo>
                  <a:lnTo>
                    <a:pt x="129" y="0"/>
                  </a:lnTo>
                  <a:lnTo>
                    <a:pt x="132" y="0"/>
                  </a:lnTo>
                  <a:lnTo>
                    <a:pt x="135" y="0"/>
                  </a:lnTo>
                  <a:lnTo>
                    <a:pt x="138" y="0"/>
                  </a:lnTo>
                  <a:lnTo>
                    <a:pt x="141" y="0"/>
                  </a:lnTo>
                  <a:lnTo>
                    <a:pt x="144" y="0"/>
                  </a:lnTo>
                  <a:lnTo>
                    <a:pt x="147" y="0"/>
                  </a:lnTo>
                  <a:lnTo>
                    <a:pt x="150" y="0"/>
                  </a:lnTo>
                  <a:lnTo>
                    <a:pt x="153" y="0"/>
                  </a:lnTo>
                  <a:lnTo>
                    <a:pt x="156" y="0"/>
                  </a:lnTo>
                  <a:lnTo>
                    <a:pt x="159" y="0"/>
                  </a:lnTo>
                  <a:lnTo>
                    <a:pt x="162" y="0"/>
                  </a:lnTo>
                  <a:lnTo>
                    <a:pt x="165" y="0"/>
                  </a:lnTo>
                  <a:lnTo>
                    <a:pt x="168" y="0"/>
                  </a:lnTo>
                  <a:lnTo>
                    <a:pt x="171" y="0"/>
                  </a:lnTo>
                  <a:lnTo>
                    <a:pt x="174" y="0"/>
                  </a:lnTo>
                  <a:lnTo>
                    <a:pt x="177" y="0"/>
                  </a:lnTo>
                  <a:lnTo>
                    <a:pt x="180" y="0"/>
                  </a:lnTo>
                  <a:lnTo>
                    <a:pt x="183" y="0"/>
                  </a:lnTo>
                  <a:lnTo>
                    <a:pt x="186" y="0"/>
                  </a:lnTo>
                  <a:lnTo>
                    <a:pt x="189" y="0"/>
                  </a:lnTo>
                  <a:lnTo>
                    <a:pt x="192" y="0"/>
                  </a:lnTo>
                  <a:lnTo>
                    <a:pt x="195" y="0"/>
                  </a:lnTo>
                  <a:lnTo>
                    <a:pt x="198" y="0"/>
                  </a:lnTo>
                  <a:lnTo>
                    <a:pt x="201" y="0"/>
                  </a:lnTo>
                  <a:lnTo>
                    <a:pt x="204" y="0"/>
                  </a:lnTo>
                  <a:lnTo>
                    <a:pt x="207" y="0"/>
                  </a:lnTo>
                  <a:lnTo>
                    <a:pt x="210" y="0"/>
                  </a:lnTo>
                  <a:lnTo>
                    <a:pt x="213" y="0"/>
                  </a:lnTo>
                  <a:lnTo>
                    <a:pt x="216" y="0"/>
                  </a:lnTo>
                  <a:lnTo>
                    <a:pt x="219" y="0"/>
                  </a:lnTo>
                  <a:lnTo>
                    <a:pt x="222" y="0"/>
                  </a:lnTo>
                  <a:lnTo>
                    <a:pt x="225" y="0"/>
                  </a:lnTo>
                  <a:lnTo>
                    <a:pt x="228" y="0"/>
                  </a:lnTo>
                  <a:lnTo>
                    <a:pt x="231" y="0"/>
                  </a:lnTo>
                  <a:lnTo>
                    <a:pt x="234" y="0"/>
                  </a:lnTo>
                  <a:lnTo>
                    <a:pt x="237" y="0"/>
                  </a:lnTo>
                  <a:lnTo>
                    <a:pt x="240" y="0"/>
                  </a:lnTo>
                  <a:lnTo>
                    <a:pt x="243" y="0"/>
                  </a:lnTo>
                  <a:lnTo>
                    <a:pt x="246" y="0"/>
                  </a:lnTo>
                  <a:lnTo>
                    <a:pt x="249" y="0"/>
                  </a:lnTo>
                  <a:lnTo>
                    <a:pt x="252" y="0"/>
                  </a:lnTo>
                  <a:lnTo>
                    <a:pt x="255" y="0"/>
                  </a:lnTo>
                  <a:lnTo>
                    <a:pt x="258" y="0"/>
                  </a:lnTo>
                  <a:lnTo>
                    <a:pt x="261" y="0"/>
                  </a:lnTo>
                  <a:lnTo>
                    <a:pt x="264" y="0"/>
                  </a:lnTo>
                  <a:lnTo>
                    <a:pt x="267" y="0"/>
                  </a:lnTo>
                  <a:lnTo>
                    <a:pt x="270" y="0"/>
                  </a:lnTo>
                  <a:lnTo>
                    <a:pt x="273" y="0"/>
                  </a:lnTo>
                  <a:lnTo>
                    <a:pt x="276" y="0"/>
                  </a:lnTo>
                  <a:lnTo>
                    <a:pt x="279" y="0"/>
                  </a:lnTo>
                  <a:lnTo>
                    <a:pt x="282" y="0"/>
                  </a:lnTo>
                  <a:lnTo>
                    <a:pt x="285" y="0"/>
                  </a:lnTo>
                  <a:lnTo>
                    <a:pt x="288" y="0"/>
                  </a:lnTo>
                  <a:lnTo>
                    <a:pt x="291" y="0"/>
                  </a:lnTo>
                  <a:lnTo>
                    <a:pt x="294" y="0"/>
                  </a:lnTo>
                  <a:lnTo>
                    <a:pt x="297" y="0"/>
                  </a:lnTo>
                  <a:lnTo>
                    <a:pt x="300" y="0"/>
                  </a:lnTo>
                  <a:lnTo>
                    <a:pt x="303" y="0"/>
                  </a:lnTo>
                  <a:lnTo>
                    <a:pt x="306" y="0"/>
                  </a:lnTo>
                  <a:lnTo>
                    <a:pt x="309" y="0"/>
                  </a:lnTo>
                  <a:lnTo>
                    <a:pt x="312" y="0"/>
                  </a:lnTo>
                  <a:lnTo>
                    <a:pt x="315" y="0"/>
                  </a:lnTo>
                  <a:lnTo>
                    <a:pt x="318" y="0"/>
                  </a:lnTo>
                  <a:lnTo>
                    <a:pt x="321" y="0"/>
                  </a:lnTo>
                  <a:lnTo>
                    <a:pt x="324" y="0"/>
                  </a:lnTo>
                  <a:lnTo>
                    <a:pt x="327" y="0"/>
                  </a:lnTo>
                  <a:lnTo>
                    <a:pt x="330" y="0"/>
                  </a:lnTo>
                  <a:lnTo>
                    <a:pt x="333" y="0"/>
                  </a:lnTo>
                  <a:lnTo>
                    <a:pt x="336" y="0"/>
                  </a:lnTo>
                  <a:lnTo>
                    <a:pt x="339" y="0"/>
                  </a:lnTo>
                  <a:lnTo>
                    <a:pt x="342" y="0"/>
                  </a:lnTo>
                  <a:lnTo>
                    <a:pt x="345" y="0"/>
                  </a:lnTo>
                  <a:lnTo>
                    <a:pt x="348" y="0"/>
                  </a:lnTo>
                  <a:lnTo>
                    <a:pt x="351" y="0"/>
                  </a:lnTo>
                  <a:lnTo>
                    <a:pt x="354" y="0"/>
                  </a:lnTo>
                  <a:lnTo>
                    <a:pt x="357" y="0"/>
                  </a:lnTo>
                  <a:lnTo>
                    <a:pt x="360" y="0"/>
                  </a:lnTo>
                  <a:lnTo>
                    <a:pt x="363" y="0"/>
                  </a:lnTo>
                  <a:lnTo>
                    <a:pt x="366" y="0"/>
                  </a:lnTo>
                  <a:lnTo>
                    <a:pt x="369" y="0"/>
                  </a:lnTo>
                  <a:lnTo>
                    <a:pt x="372" y="0"/>
                  </a:lnTo>
                  <a:lnTo>
                    <a:pt x="375" y="0"/>
                  </a:lnTo>
                  <a:lnTo>
                    <a:pt x="378" y="0"/>
                  </a:lnTo>
                  <a:lnTo>
                    <a:pt x="381" y="0"/>
                  </a:lnTo>
                  <a:lnTo>
                    <a:pt x="384" y="0"/>
                  </a:lnTo>
                  <a:lnTo>
                    <a:pt x="387" y="0"/>
                  </a:lnTo>
                  <a:lnTo>
                    <a:pt x="390" y="0"/>
                  </a:lnTo>
                  <a:lnTo>
                    <a:pt x="393" y="0"/>
                  </a:lnTo>
                  <a:lnTo>
                    <a:pt x="396" y="0"/>
                  </a:lnTo>
                  <a:lnTo>
                    <a:pt x="399" y="0"/>
                  </a:lnTo>
                  <a:lnTo>
                    <a:pt x="402" y="0"/>
                  </a:lnTo>
                  <a:lnTo>
                    <a:pt x="405" y="0"/>
                  </a:lnTo>
                  <a:lnTo>
                    <a:pt x="408" y="0"/>
                  </a:lnTo>
                  <a:lnTo>
                    <a:pt x="411" y="0"/>
                  </a:lnTo>
                  <a:lnTo>
                    <a:pt x="414" y="0"/>
                  </a:lnTo>
                  <a:lnTo>
                    <a:pt x="417" y="0"/>
                  </a:lnTo>
                  <a:lnTo>
                    <a:pt x="420" y="0"/>
                  </a:lnTo>
                  <a:lnTo>
                    <a:pt x="423" y="0"/>
                  </a:lnTo>
                  <a:lnTo>
                    <a:pt x="426" y="0"/>
                  </a:lnTo>
                  <a:lnTo>
                    <a:pt x="429" y="0"/>
                  </a:lnTo>
                  <a:lnTo>
                    <a:pt x="432" y="0"/>
                  </a:lnTo>
                  <a:lnTo>
                    <a:pt x="435" y="0"/>
                  </a:lnTo>
                  <a:lnTo>
                    <a:pt x="438" y="0"/>
                  </a:lnTo>
                  <a:lnTo>
                    <a:pt x="441" y="0"/>
                  </a:lnTo>
                  <a:lnTo>
                    <a:pt x="444" y="0"/>
                  </a:lnTo>
                  <a:lnTo>
                    <a:pt x="447" y="0"/>
                  </a:lnTo>
                  <a:lnTo>
                    <a:pt x="450" y="0"/>
                  </a:lnTo>
                  <a:lnTo>
                    <a:pt x="453" y="0"/>
                  </a:lnTo>
                  <a:lnTo>
                    <a:pt x="456" y="0"/>
                  </a:lnTo>
                  <a:lnTo>
                    <a:pt x="459" y="0"/>
                  </a:lnTo>
                  <a:lnTo>
                    <a:pt x="462" y="0"/>
                  </a:lnTo>
                  <a:lnTo>
                    <a:pt x="465" y="0"/>
                  </a:lnTo>
                  <a:lnTo>
                    <a:pt x="468" y="0"/>
                  </a:lnTo>
                  <a:lnTo>
                    <a:pt x="471" y="0"/>
                  </a:lnTo>
                  <a:lnTo>
                    <a:pt x="474" y="0"/>
                  </a:lnTo>
                  <a:lnTo>
                    <a:pt x="477" y="0"/>
                  </a:lnTo>
                  <a:lnTo>
                    <a:pt x="480" y="0"/>
                  </a:lnTo>
                  <a:lnTo>
                    <a:pt x="483" y="0"/>
                  </a:lnTo>
                  <a:lnTo>
                    <a:pt x="486" y="0"/>
                  </a:lnTo>
                  <a:lnTo>
                    <a:pt x="489" y="0"/>
                  </a:lnTo>
                  <a:lnTo>
                    <a:pt x="492" y="0"/>
                  </a:lnTo>
                  <a:lnTo>
                    <a:pt x="495" y="0"/>
                  </a:lnTo>
                  <a:lnTo>
                    <a:pt x="498" y="0"/>
                  </a:lnTo>
                  <a:lnTo>
                    <a:pt x="501" y="0"/>
                  </a:lnTo>
                  <a:lnTo>
                    <a:pt x="504" y="0"/>
                  </a:lnTo>
                  <a:lnTo>
                    <a:pt x="507" y="0"/>
                  </a:lnTo>
                  <a:lnTo>
                    <a:pt x="510" y="0"/>
                  </a:lnTo>
                  <a:lnTo>
                    <a:pt x="513" y="0"/>
                  </a:lnTo>
                  <a:lnTo>
                    <a:pt x="516" y="0"/>
                  </a:lnTo>
                  <a:lnTo>
                    <a:pt x="519" y="0"/>
                  </a:lnTo>
                  <a:lnTo>
                    <a:pt x="522" y="0"/>
                  </a:lnTo>
                  <a:lnTo>
                    <a:pt x="525" y="0"/>
                  </a:lnTo>
                  <a:lnTo>
                    <a:pt x="528" y="0"/>
                  </a:lnTo>
                  <a:lnTo>
                    <a:pt x="531" y="0"/>
                  </a:lnTo>
                  <a:lnTo>
                    <a:pt x="534" y="0"/>
                  </a:lnTo>
                  <a:lnTo>
                    <a:pt x="537" y="0"/>
                  </a:lnTo>
                  <a:lnTo>
                    <a:pt x="540" y="0"/>
                  </a:lnTo>
                  <a:lnTo>
                    <a:pt x="543" y="0"/>
                  </a:lnTo>
                  <a:lnTo>
                    <a:pt x="546" y="0"/>
                  </a:lnTo>
                  <a:lnTo>
                    <a:pt x="549" y="0"/>
                  </a:lnTo>
                  <a:lnTo>
                    <a:pt x="552" y="0"/>
                  </a:lnTo>
                  <a:lnTo>
                    <a:pt x="555" y="0"/>
                  </a:lnTo>
                  <a:lnTo>
                    <a:pt x="558" y="0"/>
                  </a:lnTo>
                  <a:lnTo>
                    <a:pt x="561" y="0"/>
                  </a:lnTo>
                  <a:lnTo>
                    <a:pt x="564" y="0"/>
                  </a:lnTo>
                  <a:lnTo>
                    <a:pt x="567" y="0"/>
                  </a:lnTo>
                  <a:lnTo>
                    <a:pt x="570" y="0"/>
                  </a:lnTo>
                  <a:lnTo>
                    <a:pt x="573" y="0"/>
                  </a:lnTo>
                  <a:lnTo>
                    <a:pt x="576" y="0"/>
                  </a:lnTo>
                  <a:lnTo>
                    <a:pt x="579" y="0"/>
                  </a:lnTo>
                  <a:lnTo>
                    <a:pt x="582" y="0"/>
                  </a:lnTo>
                  <a:lnTo>
                    <a:pt x="585" y="0"/>
                  </a:lnTo>
                  <a:lnTo>
                    <a:pt x="588" y="0"/>
                  </a:lnTo>
                  <a:lnTo>
                    <a:pt x="591" y="0"/>
                  </a:lnTo>
                  <a:lnTo>
                    <a:pt x="594" y="0"/>
                  </a:lnTo>
                  <a:lnTo>
                    <a:pt x="597" y="0"/>
                  </a:lnTo>
                  <a:lnTo>
                    <a:pt x="600" y="0"/>
                  </a:lnTo>
                  <a:lnTo>
                    <a:pt x="603" y="0"/>
                  </a:lnTo>
                  <a:lnTo>
                    <a:pt x="606" y="0"/>
                  </a:lnTo>
                  <a:lnTo>
                    <a:pt x="609" y="0"/>
                  </a:lnTo>
                  <a:lnTo>
                    <a:pt x="612" y="0"/>
                  </a:lnTo>
                  <a:lnTo>
                    <a:pt x="615" y="0"/>
                  </a:lnTo>
                  <a:lnTo>
                    <a:pt x="618" y="0"/>
                  </a:lnTo>
                  <a:lnTo>
                    <a:pt x="621" y="0"/>
                  </a:lnTo>
                  <a:lnTo>
                    <a:pt x="624" y="0"/>
                  </a:lnTo>
                  <a:lnTo>
                    <a:pt x="627" y="0"/>
                  </a:lnTo>
                  <a:lnTo>
                    <a:pt x="630" y="0"/>
                  </a:lnTo>
                  <a:lnTo>
                    <a:pt x="633" y="0"/>
                  </a:lnTo>
                  <a:lnTo>
                    <a:pt x="636" y="0"/>
                  </a:lnTo>
                  <a:lnTo>
                    <a:pt x="639" y="0"/>
                  </a:lnTo>
                  <a:lnTo>
                    <a:pt x="642" y="0"/>
                  </a:lnTo>
                  <a:lnTo>
                    <a:pt x="645" y="0"/>
                  </a:lnTo>
                  <a:lnTo>
                    <a:pt x="648" y="0"/>
                  </a:lnTo>
                  <a:lnTo>
                    <a:pt x="651" y="0"/>
                  </a:lnTo>
                  <a:lnTo>
                    <a:pt x="654" y="0"/>
                  </a:lnTo>
                  <a:lnTo>
                    <a:pt x="657" y="0"/>
                  </a:lnTo>
                  <a:lnTo>
                    <a:pt x="660" y="0"/>
                  </a:lnTo>
                  <a:lnTo>
                    <a:pt x="663" y="0"/>
                  </a:lnTo>
                  <a:lnTo>
                    <a:pt x="666" y="0"/>
                  </a:lnTo>
                  <a:lnTo>
                    <a:pt x="669" y="0"/>
                  </a:lnTo>
                  <a:lnTo>
                    <a:pt x="672" y="0"/>
                  </a:lnTo>
                  <a:lnTo>
                    <a:pt x="675" y="0"/>
                  </a:lnTo>
                  <a:lnTo>
                    <a:pt x="678" y="0"/>
                  </a:lnTo>
                  <a:lnTo>
                    <a:pt x="681" y="0"/>
                  </a:lnTo>
                  <a:lnTo>
                    <a:pt x="684" y="0"/>
                  </a:lnTo>
                  <a:lnTo>
                    <a:pt x="687" y="0"/>
                  </a:lnTo>
                  <a:lnTo>
                    <a:pt x="690" y="0"/>
                  </a:lnTo>
                  <a:lnTo>
                    <a:pt x="693" y="0"/>
                  </a:lnTo>
                  <a:lnTo>
                    <a:pt x="696" y="0"/>
                  </a:lnTo>
                  <a:lnTo>
                    <a:pt x="699" y="0"/>
                  </a:lnTo>
                  <a:lnTo>
                    <a:pt x="702" y="0"/>
                  </a:lnTo>
                  <a:lnTo>
                    <a:pt x="705" y="0"/>
                  </a:lnTo>
                  <a:lnTo>
                    <a:pt x="708" y="0"/>
                  </a:lnTo>
                  <a:lnTo>
                    <a:pt x="711" y="0"/>
                  </a:lnTo>
                  <a:lnTo>
                    <a:pt x="714" y="0"/>
                  </a:lnTo>
                  <a:lnTo>
                    <a:pt x="717" y="0"/>
                  </a:lnTo>
                  <a:lnTo>
                    <a:pt x="720" y="0"/>
                  </a:lnTo>
                  <a:lnTo>
                    <a:pt x="723" y="0"/>
                  </a:lnTo>
                  <a:lnTo>
                    <a:pt x="726" y="0"/>
                  </a:lnTo>
                  <a:lnTo>
                    <a:pt x="729" y="0"/>
                  </a:lnTo>
                  <a:lnTo>
                    <a:pt x="732" y="0"/>
                  </a:lnTo>
                  <a:lnTo>
                    <a:pt x="735" y="0"/>
                  </a:lnTo>
                  <a:lnTo>
                    <a:pt x="738" y="0"/>
                  </a:lnTo>
                  <a:lnTo>
                    <a:pt x="741" y="0"/>
                  </a:lnTo>
                  <a:lnTo>
                    <a:pt x="744" y="0"/>
                  </a:lnTo>
                  <a:lnTo>
                    <a:pt x="747" y="0"/>
                  </a:lnTo>
                  <a:lnTo>
                    <a:pt x="750" y="0"/>
                  </a:lnTo>
                  <a:lnTo>
                    <a:pt x="753" y="0"/>
                  </a:lnTo>
                  <a:lnTo>
                    <a:pt x="756" y="0"/>
                  </a:lnTo>
                  <a:lnTo>
                    <a:pt x="759" y="0"/>
                  </a:lnTo>
                  <a:lnTo>
                    <a:pt x="762" y="0"/>
                  </a:lnTo>
                  <a:lnTo>
                    <a:pt x="765" y="0"/>
                  </a:lnTo>
                  <a:lnTo>
                    <a:pt x="768" y="0"/>
                  </a:lnTo>
                  <a:lnTo>
                    <a:pt x="771" y="0"/>
                  </a:lnTo>
                  <a:lnTo>
                    <a:pt x="774" y="0"/>
                  </a:lnTo>
                  <a:lnTo>
                    <a:pt x="777" y="0"/>
                  </a:lnTo>
                  <a:lnTo>
                    <a:pt x="780" y="0"/>
                  </a:lnTo>
                  <a:lnTo>
                    <a:pt x="783" y="0"/>
                  </a:lnTo>
                  <a:lnTo>
                    <a:pt x="786" y="0"/>
                  </a:lnTo>
                  <a:lnTo>
                    <a:pt x="789" y="0"/>
                  </a:lnTo>
                  <a:lnTo>
                    <a:pt x="792" y="0"/>
                  </a:lnTo>
                  <a:lnTo>
                    <a:pt x="795" y="0"/>
                  </a:lnTo>
                  <a:lnTo>
                    <a:pt x="798" y="0"/>
                  </a:lnTo>
                  <a:lnTo>
                    <a:pt x="801" y="0"/>
                  </a:lnTo>
                  <a:lnTo>
                    <a:pt x="804" y="0"/>
                  </a:lnTo>
                  <a:lnTo>
                    <a:pt x="807" y="0"/>
                  </a:lnTo>
                  <a:lnTo>
                    <a:pt x="810" y="0"/>
                  </a:lnTo>
                  <a:lnTo>
                    <a:pt x="813" y="0"/>
                  </a:lnTo>
                  <a:lnTo>
                    <a:pt x="816" y="0"/>
                  </a:lnTo>
                  <a:lnTo>
                    <a:pt x="819" y="0"/>
                  </a:lnTo>
                  <a:lnTo>
                    <a:pt x="822" y="0"/>
                  </a:lnTo>
                  <a:lnTo>
                    <a:pt x="825" y="0"/>
                  </a:lnTo>
                  <a:lnTo>
                    <a:pt x="828" y="0"/>
                  </a:lnTo>
                  <a:lnTo>
                    <a:pt x="831" y="0"/>
                  </a:lnTo>
                  <a:lnTo>
                    <a:pt x="834" y="0"/>
                  </a:lnTo>
                  <a:lnTo>
                    <a:pt x="837" y="0"/>
                  </a:lnTo>
                  <a:lnTo>
                    <a:pt x="840" y="0"/>
                  </a:lnTo>
                  <a:lnTo>
                    <a:pt x="843" y="0"/>
                  </a:lnTo>
                  <a:lnTo>
                    <a:pt x="846" y="0"/>
                  </a:lnTo>
                  <a:lnTo>
                    <a:pt x="849" y="0"/>
                  </a:lnTo>
                  <a:lnTo>
                    <a:pt x="852" y="0"/>
                  </a:lnTo>
                  <a:lnTo>
                    <a:pt x="855" y="0"/>
                  </a:lnTo>
                  <a:lnTo>
                    <a:pt x="858" y="0"/>
                  </a:lnTo>
                  <a:lnTo>
                    <a:pt x="861" y="0"/>
                  </a:lnTo>
                  <a:lnTo>
                    <a:pt x="864" y="0"/>
                  </a:lnTo>
                  <a:lnTo>
                    <a:pt x="867" y="0"/>
                  </a:lnTo>
                  <a:lnTo>
                    <a:pt x="870" y="0"/>
                  </a:lnTo>
                  <a:lnTo>
                    <a:pt x="873" y="0"/>
                  </a:lnTo>
                  <a:lnTo>
                    <a:pt x="876" y="0"/>
                  </a:lnTo>
                  <a:lnTo>
                    <a:pt x="879" y="0"/>
                  </a:lnTo>
                  <a:lnTo>
                    <a:pt x="882" y="0"/>
                  </a:lnTo>
                  <a:lnTo>
                    <a:pt x="885" y="0"/>
                  </a:lnTo>
                  <a:lnTo>
                    <a:pt x="888" y="0"/>
                  </a:lnTo>
                  <a:lnTo>
                    <a:pt x="891" y="0"/>
                  </a:lnTo>
                  <a:lnTo>
                    <a:pt x="894" y="0"/>
                  </a:lnTo>
                  <a:lnTo>
                    <a:pt x="897" y="0"/>
                  </a:lnTo>
                  <a:lnTo>
                    <a:pt x="900" y="0"/>
                  </a:lnTo>
                  <a:lnTo>
                    <a:pt x="903" y="0"/>
                  </a:lnTo>
                  <a:lnTo>
                    <a:pt x="906" y="0"/>
                  </a:lnTo>
                  <a:lnTo>
                    <a:pt x="909" y="0"/>
                  </a:lnTo>
                  <a:lnTo>
                    <a:pt x="912" y="0"/>
                  </a:lnTo>
                  <a:lnTo>
                    <a:pt x="915" y="0"/>
                  </a:lnTo>
                  <a:lnTo>
                    <a:pt x="918" y="0"/>
                  </a:lnTo>
                  <a:lnTo>
                    <a:pt x="921" y="0"/>
                  </a:lnTo>
                  <a:lnTo>
                    <a:pt x="924" y="0"/>
                  </a:lnTo>
                  <a:lnTo>
                    <a:pt x="927" y="0"/>
                  </a:lnTo>
                  <a:lnTo>
                    <a:pt x="930" y="0"/>
                  </a:lnTo>
                  <a:lnTo>
                    <a:pt x="933" y="0"/>
                  </a:lnTo>
                  <a:lnTo>
                    <a:pt x="936" y="0"/>
                  </a:lnTo>
                  <a:lnTo>
                    <a:pt x="939" y="0"/>
                  </a:lnTo>
                  <a:lnTo>
                    <a:pt x="942" y="0"/>
                  </a:lnTo>
                  <a:lnTo>
                    <a:pt x="945" y="0"/>
                  </a:lnTo>
                  <a:lnTo>
                    <a:pt x="948" y="0"/>
                  </a:lnTo>
                  <a:lnTo>
                    <a:pt x="951" y="0"/>
                  </a:lnTo>
                  <a:lnTo>
                    <a:pt x="954" y="0"/>
                  </a:lnTo>
                  <a:lnTo>
                    <a:pt x="957" y="0"/>
                  </a:lnTo>
                  <a:lnTo>
                    <a:pt x="960" y="0"/>
                  </a:lnTo>
                  <a:lnTo>
                    <a:pt x="963" y="0"/>
                  </a:lnTo>
                  <a:lnTo>
                    <a:pt x="966" y="0"/>
                  </a:lnTo>
                  <a:lnTo>
                    <a:pt x="969" y="0"/>
                  </a:lnTo>
                  <a:lnTo>
                    <a:pt x="972" y="0"/>
                  </a:lnTo>
                  <a:lnTo>
                    <a:pt x="975" y="0"/>
                  </a:lnTo>
                  <a:lnTo>
                    <a:pt x="978" y="0"/>
                  </a:lnTo>
                  <a:lnTo>
                    <a:pt x="981" y="0"/>
                  </a:lnTo>
                  <a:lnTo>
                    <a:pt x="984" y="0"/>
                  </a:lnTo>
                  <a:lnTo>
                    <a:pt x="987" y="0"/>
                  </a:lnTo>
                  <a:lnTo>
                    <a:pt x="990" y="0"/>
                  </a:lnTo>
                  <a:lnTo>
                    <a:pt x="993" y="0"/>
                  </a:lnTo>
                  <a:lnTo>
                    <a:pt x="996" y="0"/>
                  </a:lnTo>
                  <a:lnTo>
                    <a:pt x="999" y="0"/>
                  </a:lnTo>
                  <a:lnTo>
                    <a:pt x="1002" y="0"/>
                  </a:lnTo>
                  <a:lnTo>
                    <a:pt x="1005" y="0"/>
                  </a:lnTo>
                  <a:lnTo>
                    <a:pt x="1008" y="0"/>
                  </a:lnTo>
                  <a:lnTo>
                    <a:pt x="1011" y="0"/>
                  </a:lnTo>
                  <a:lnTo>
                    <a:pt x="1014" y="0"/>
                  </a:lnTo>
                  <a:lnTo>
                    <a:pt x="1017" y="0"/>
                  </a:lnTo>
                  <a:lnTo>
                    <a:pt x="1020" y="0"/>
                  </a:lnTo>
                  <a:lnTo>
                    <a:pt x="1023" y="0"/>
                  </a:lnTo>
                  <a:lnTo>
                    <a:pt x="1026" y="0"/>
                  </a:lnTo>
                  <a:lnTo>
                    <a:pt x="1029" y="0"/>
                  </a:lnTo>
                  <a:lnTo>
                    <a:pt x="1032" y="0"/>
                  </a:lnTo>
                  <a:lnTo>
                    <a:pt x="1035" y="0"/>
                  </a:lnTo>
                  <a:lnTo>
                    <a:pt x="1038" y="0"/>
                  </a:lnTo>
                  <a:lnTo>
                    <a:pt x="1041" y="0"/>
                  </a:lnTo>
                  <a:lnTo>
                    <a:pt x="1044" y="0"/>
                  </a:lnTo>
                  <a:lnTo>
                    <a:pt x="1047" y="0"/>
                  </a:lnTo>
                  <a:lnTo>
                    <a:pt x="1050" y="0"/>
                  </a:lnTo>
                  <a:lnTo>
                    <a:pt x="1053" y="0"/>
                  </a:lnTo>
                  <a:lnTo>
                    <a:pt x="1056" y="0"/>
                  </a:lnTo>
                  <a:lnTo>
                    <a:pt x="1059" y="0"/>
                  </a:lnTo>
                  <a:lnTo>
                    <a:pt x="1062" y="0"/>
                  </a:lnTo>
                  <a:lnTo>
                    <a:pt x="1065" y="0"/>
                  </a:lnTo>
                  <a:lnTo>
                    <a:pt x="1068" y="0"/>
                  </a:lnTo>
                  <a:lnTo>
                    <a:pt x="1071" y="0"/>
                  </a:lnTo>
                  <a:lnTo>
                    <a:pt x="1074" y="0"/>
                  </a:lnTo>
                  <a:lnTo>
                    <a:pt x="1077" y="0"/>
                  </a:lnTo>
                  <a:lnTo>
                    <a:pt x="1080" y="0"/>
                  </a:lnTo>
                  <a:lnTo>
                    <a:pt x="1083" y="0"/>
                  </a:lnTo>
                  <a:lnTo>
                    <a:pt x="1086" y="0"/>
                  </a:lnTo>
                  <a:lnTo>
                    <a:pt x="1089" y="0"/>
                  </a:lnTo>
                  <a:lnTo>
                    <a:pt x="1092" y="0"/>
                  </a:lnTo>
                  <a:lnTo>
                    <a:pt x="1095" y="0"/>
                  </a:lnTo>
                  <a:lnTo>
                    <a:pt x="1098" y="0"/>
                  </a:lnTo>
                  <a:lnTo>
                    <a:pt x="1101" y="0"/>
                  </a:lnTo>
                  <a:lnTo>
                    <a:pt x="1104" y="0"/>
                  </a:lnTo>
                  <a:lnTo>
                    <a:pt x="1107" y="0"/>
                  </a:lnTo>
                  <a:lnTo>
                    <a:pt x="1110" y="0"/>
                  </a:lnTo>
                  <a:lnTo>
                    <a:pt x="1113" y="0"/>
                  </a:lnTo>
                  <a:lnTo>
                    <a:pt x="1116" y="0"/>
                  </a:lnTo>
                  <a:lnTo>
                    <a:pt x="1119" y="0"/>
                  </a:lnTo>
                  <a:lnTo>
                    <a:pt x="1122" y="0"/>
                  </a:lnTo>
                  <a:lnTo>
                    <a:pt x="1125" y="0"/>
                  </a:lnTo>
                  <a:lnTo>
                    <a:pt x="1128" y="0"/>
                  </a:lnTo>
                  <a:lnTo>
                    <a:pt x="1131" y="0"/>
                  </a:lnTo>
                  <a:lnTo>
                    <a:pt x="1134" y="0"/>
                  </a:lnTo>
                  <a:lnTo>
                    <a:pt x="1137" y="0"/>
                  </a:lnTo>
                  <a:lnTo>
                    <a:pt x="1140" y="0"/>
                  </a:lnTo>
                  <a:lnTo>
                    <a:pt x="1143" y="0"/>
                  </a:lnTo>
                  <a:lnTo>
                    <a:pt x="1146" y="0"/>
                  </a:lnTo>
                  <a:lnTo>
                    <a:pt x="1149" y="0"/>
                  </a:lnTo>
                  <a:lnTo>
                    <a:pt x="1152" y="0"/>
                  </a:lnTo>
                  <a:lnTo>
                    <a:pt x="1155" y="0"/>
                  </a:lnTo>
                  <a:lnTo>
                    <a:pt x="1158" y="0"/>
                  </a:lnTo>
                  <a:lnTo>
                    <a:pt x="1161" y="0"/>
                  </a:lnTo>
                  <a:lnTo>
                    <a:pt x="1164" y="0"/>
                  </a:lnTo>
                  <a:lnTo>
                    <a:pt x="1167" y="0"/>
                  </a:lnTo>
                  <a:lnTo>
                    <a:pt x="1170" y="0"/>
                  </a:lnTo>
                  <a:lnTo>
                    <a:pt x="1173" y="0"/>
                  </a:lnTo>
                  <a:lnTo>
                    <a:pt x="1176" y="0"/>
                  </a:lnTo>
                  <a:lnTo>
                    <a:pt x="1179" y="0"/>
                  </a:lnTo>
                  <a:lnTo>
                    <a:pt x="1182" y="0"/>
                  </a:lnTo>
                  <a:lnTo>
                    <a:pt x="1185" y="0"/>
                  </a:lnTo>
                  <a:lnTo>
                    <a:pt x="1188" y="0"/>
                  </a:lnTo>
                  <a:lnTo>
                    <a:pt x="1191" y="0"/>
                  </a:lnTo>
                  <a:lnTo>
                    <a:pt x="1194" y="0"/>
                  </a:lnTo>
                  <a:lnTo>
                    <a:pt x="1197" y="0"/>
                  </a:lnTo>
                  <a:lnTo>
                    <a:pt x="1200" y="0"/>
                  </a:lnTo>
                  <a:lnTo>
                    <a:pt x="1203" y="0"/>
                  </a:lnTo>
                  <a:lnTo>
                    <a:pt x="1206" y="0"/>
                  </a:lnTo>
                  <a:lnTo>
                    <a:pt x="1209" y="0"/>
                  </a:lnTo>
                  <a:lnTo>
                    <a:pt x="1212" y="0"/>
                  </a:lnTo>
                  <a:lnTo>
                    <a:pt x="1215" y="0"/>
                  </a:lnTo>
                  <a:lnTo>
                    <a:pt x="1218" y="0"/>
                  </a:lnTo>
                  <a:lnTo>
                    <a:pt x="1221" y="0"/>
                  </a:lnTo>
                  <a:lnTo>
                    <a:pt x="1224" y="0"/>
                  </a:lnTo>
                  <a:lnTo>
                    <a:pt x="1227" y="0"/>
                  </a:lnTo>
                  <a:lnTo>
                    <a:pt x="1230" y="0"/>
                  </a:lnTo>
                  <a:lnTo>
                    <a:pt x="1233" y="0"/>
                  </a:lnTo>
                  <a:lnTo>
                    <a:pt x="1236" y="0"/>
                  </a:lnTo>
                  <a:lnTo>
                    <a:pt x="1239" y="0"/>
                  </a:lnTo>
                  <a:lnTo>
                    <a:pt x="1242" y="0"/>
                  </a:lnTo>
                  <a:lnTo>
                    <a:pt x="1245" y="0"/>
                  </a:lnTo>
                  <a:lnTo>
                    <a:pt x="1248" y="0"/>
                  </a:lnTo>
                  <a:lnTo>
                    <a:pt x="1251" y="0"/>
                  </a:lnTo>
                  <a:lnTo>
                    <a:pt x="1254" y="0"/>
                  </a:lnTo>
                  <a:lnTo>
                    <a:pt x="1257" y="0"/>
                  </a:lnTo>
                  <a:lnTo>
                    <a:pt x="1260" y="0"/>
                  </a:lnTo>
                  <a:lnTo>
                    <a:pt x="1263" y="0"/>
                  </a:lnTo>
                  <a:lnTo>
                    <a:pt x="1266" y="0"/>
                  </a:lnTo>
                  <a:lnTo>
                    <a:pt x="1269" y="0"/>
                  </a:lnTo>
                  <a:lnTo>
                    <a:pt x="1272" y="0"/>
                  </a:lnTo>
                  <a:lnTo>
                    <a:pt x="1275" y="0"/>
                  </a:lnTo>
                  <a:lnTo>
                    <a:pt x="1276" y="0"/>
                  </a:lnTo>
                </a:path>
              </a:pathLst>
            </a:custGeom>
            <a:noFill/>
            <a:ln w="4">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7743" name="Rectangle 175">
              <a:extLst>
                <a:ext uri="{FF2B5EF4-FFF2-40B4-BE49-F238E27FC236}">
                  <a16:creationId xmlns:a16="http://schemas.microsoft.com/office/drawing/2014/main" id="{3F620948-B8C6-497B-8299-771972E958E9}"/>
                </a:ext>
              </a:extLst>
            </p:cNvPr>
            <p:cNvSpPr>
              <a:spLocks noChangeArrowheads="1"/>
            </p:cNvSpPr>
            <p:nvPr/>
          </p:nvSpPr>
          <p:spPr bwMode="auto">
            <a:xfrm>
              <a:off x="2172" y="1878"/>
              <a:ext cx="5356" cy="1959"/>
            </a:xfrm>
            <a:prstGeom prst="rect">
              <a:avLst/>
            </a:prstGeom>
            <a:noFill/>
            <a:ln w="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endParaRPr lang="en-CA" altLang="en-US" sz="1800">
                <a:latin typeface="Arial" panose="020B0604020202020204" pitchFamily="34" charset="0"/>
              </a:endParaRPr>
            </a:p>
          </p:txBody>
        </p:sp>
      </p:grpSp>
      <p:grpSp>
        <p:nvGrpSpPr>
          <p:cNvPr id="3" name="Group 86">
            <a:extLst>
              <a:ext uri="{FF2B5EF4-FFF2-40B4-BE49-F238E27FC236}">
                <a16:creationId xmlns:a16="http://schemas.microsoft.com/office/drawing/2014/main" id="{FA3AD22B-A0A3-4857-BC0A-BBC895D4049D}"/>
              </a:ext>
            </a:extLst>
          </p:cNvPr>
          <p:cNvGrpSpPr>
            <a:grpSpLocks/>
          </p:cNvGrpSpPr>
          <p:nvPr/>
        </p:nvGrpSpPr>
        <p:grpSpPr bwMode="auto">
          <a:xfrm flipV="1">
            <a:off x="319088" y="3670300"/>
            <a:ext cx="4525962" cy="2181225"/>
            <a:chOff x="3641766" y="1512587"/>
            <a:chExt cx="3637826" cy="2181300"/>
          </a:xfrm>
        </p:grpSpPr>
        <p:sp>
          <p:nvSpPr>
            <p:cNvPr id="27673" name="Freeform 80">
              <a:extLst>
                <a:ext uri="{FF2B5EF4-FFF2-40B4-BE49-F238E27FC236}">
                  <a16:creationId xmlns:a16="http://schemas.microsoft.com/office/drawing/2014/main" id="{FB381486-236E-4F9D-973D-6C1429A4FE8F}"/>
                </a:ext>
              </a:extLst>
            </p:cNvPr>
            <p:cNvSpPr>
              <a:spLocks/>
            </p:cNvSpPr>
            <p:nvPr/>
          </p:nvSpPr>
          <p:spPr bwMode="auto">
            <a:xfrm>
              <a:off x="3641766" y="1512587"/>
              <a:ext cx="911589" cy="1084624"/>
            </a:xfrm>
            <a:custGeom>
              <a:avLst/>
              <a:gdLst>
                <a:gd name="T0" fmla="*/ 2147483646 w 143"/>
                <a:gd name="T1" fmla="*/ 0 h 206"/>
                <a:gd name="T2" fmla="*/ 2147483646 w 143"/>
                <a:gd name="T3" fmla="*/ 2147483646 h 206"/>
                <a:gd name="T4" fmla="*/ 2147483646 w 143"/>
                <a:gd name="T5" fmla="*/ 2147483646 h 206"/>
                <a:gd name="T6" fmla="*/ 2147483646 w 143"/>
                <a:gd name="T7" fmla="*/ 2147483646 h 206"/>
                <a:gd name="T8" fmla="*/ 2147483646 w 143"/>
                <a:gd name="T9" fmla="*/ 2147483646 h 206"/>
                <a:gd name="T10" fmla="*/ 2147483646 w 143"/>
                <a:gd name="T11" fmla="*/ 2147483646 h 206"/>
                <a:gd name="T12" fmla="*/ 2147483646 w 143"/>
                <a:gd name="T13" fmla="*/ 2147483646 h 206"/>
                <a:gd name="T14" fmla="*/ 2147483646 w 143"/>
                <a:gd name="T15" fmla="*/ 2147483646 h 206"/>
                <a:gd name="T16" fmla="*/ 2147483646 w 143"/>
                <a:gd name="T17" fmla="*/ 2147483646 h 206"/>
                <a:gd name="T18" fmla="*/ 2147483646 w 143"/>
                <a:gd name="T19" fmla="*/ 2147483646 h 206"/>
                <a:gd name="T20" fmla="*/ 2147483646 w 143"/>
                <a:gd name="T21" fmla="*/ 2147483646 h 206"/>
                <a:gd name="T22" fmla="*/ 2147483646 w 143"/>
                <a:gd name="T23" fmla="*/ 2147483646 h 206"/>
                <a:gd name="T24" fmla="*/ 2147483646 w 143"/>
                <a:gd name="T25" fmla="*/ 2147483646 h 206"/>
                <a:gd name="T26" fmla="*/ 2147483646 w 143"/>
                <a:gd name="T27" fmla="*/ 2147483646 h 206"/>
                <a:gd name="T28" fmla="*/ 2147483646 w 143"/>
                <a:gd name="T29" fmla="*/ 2147483646 h 206"/>
                <a:gd name="T30" fmla="*/ 2147483646 w 143"/>
                <a:gd name="T31" fmla="*/ 2147483646 h 206"/>
                <a:gd name="T32" fmla="*/ 2147483646 w 143"/>
                <a:gd name="T33" fmla="*/ 2147483646 h 206"/>
                <a:gd name="T34" fmla="*/ 2147483646 w 143"/>
                <a:gd name="T35" fmla="*/ 2147483646 h 206"/>
                <a:gd name="T36" fmla="*/ 2147483646 w 143"/>
                <a:gd name="T37" fmla="*/ 2147483646 h 206"/>
                <a:gd name="T38" fmla="*/ 2147483646 w 143"/>
                <a:gd name="T39" fmla="*/ 2147483646 h 206"/>
                <a:gd name="T40" fmla="*/ 2147483646 w 143"/>
                <a:gd name="T41" fmla="*/ 2147483646 h 206"/>
                <a:gd name="T42" fmla="*/ 2147483646 w 143"/>
                <a:gd name="T43" fmla="*/ 2147483646 h 206"/>
                <a:gd name="T44" fmla="*/ 2147483646 w 143"/>
                <a:gd name="T45" fmla="*/ 2147483646 h 206"/>
                <a:gd name="T46" fmla="*/ 2147483646 w 143"/>
                <a:gd name="T47" fmla="*/ 2147483646 h 206"/>
                <a:gd name="T48" fmla="*/ 2147483646 w 143"/>
                <a:gd name="T49" fmla="*/ 2147483646 h 206"/>
                <a:gd name="T50" fmla="*/ 2147483646 w 143"/>
                <a:gd name="T51" fmla="*/ 2147483646 h 206"/>
                <a:gd name="T52" fmla="*/ 2147483646 w 143"/>
                <a:gd name="T53" fmla="*/ 2147483646 h 206"/>
                <a:gd name="T54" fmla="*/ 2147483646 w 143"/>
                <a:gd name="T55" fmla="*/ 2147483646 h 206"/>
                <a:gd name="T56" fmla="*/ 2147483646 w 143"/>
                <a:gd name="T57" fmla="*/ 2147483646 h 206"/>
                <a:gd name="T58" fmla="*/ 2147483646 w 143"/>
                <a:gd name="T59" fmla="*/ 2147483646 h 206"/>
                <a:gd name="T60" fmla="*/ 2147483646 w 143"/>
                <a:gd name="T61" fmla="*/ 2147483646 h 206"/>
                <a:gd name="T62" fmla="*/ 2147483646 w 143"/>
                <a:gd name="T63" fmla="*/ 2147483646 h 206"/>
                <a:gd name="T64" fmla="*/ 2147483646 w 143"/>
                <a:gd name="T65" fmla="*/ 2147483646 h 206"/>
                <a:gd name="T66" fmla="*/ 2147483646 w 143"/>
                <a:gd name="T67" fmla="*/ 2147483646 h 206"/>
                <a:gd name="T68" fmla="*/ 2147483646 w 143"/>
                <a:gd name="T69" fmla="*/ 2147483646 h 206"/>
                <a:gd name="T70" fmla="*/ 2147483646 w 143"/>
                <a:gd name="T71" fmla="*/ 2147483646 h 20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143"/>
                <a:gd name="T109" fmla="*/ 0 h 206"/>
                <a:gd name="T110" fmla="*/ 143 w 143"/>
                <a:gd name="T111" fmla="*/ 206 h 20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143" h="206">
                  <a:moveTo>
                    <a:pt x="0" y="0"/>
                  </a:moveTo>
                  <a:lnTo>
                    <a:pt x="2" y="0"/>
                  </a:lnTo>
                  <a:lnTo>
                    <a:pt x="4" y="1"/>
                  </a:lnTo>
                  <a:lnTo>
                    <a:pt x="6" y="1"/>
                  </a:lnTo>
                  <a:lnTo>
                    <a:pt x="8" y="1"/>
                  </a:lnTo>
                  <a:lnTo>
                    <a:pt x="10" y="2"/>
                  </a:lnTo>
                  <a:lnTo>
                    <a:pt x="12" y="2"/>
                  </a:lnTo>
                  <a:lnTo>
                    <a:pt x="14" y="3"/>
                  </a:lnTo>
                  <a:lnTo>
                    <a:pt x="16" y="3"/>
                  </a:lnTo>
                  <a:lnTo>
                    <a:pt x="18" y="4"/>
                  </a:lnTo>
                  <a:lnTo>
                    <a:pt x="20" y="5"/>
                  </a:lnTo>
                  <a:lnTo>
                    <a:pt x="22" y="6"/>
                  </a:lnTo>
                  <a:lnTo>
                    <a:pt x="24" y="7"/>
                  </a:lnTo>
                  <a:lnTo>
                    <a:pt x="26" y="9"/>
                  </a:lnTo>
                  <a:lnTo>
                    <a:pt x="28" y="10"/>
                  </a:lnTo>
                  <a:lnTo>
                    <a:pt x="30" y="11"/>
                  </a:lnTo>
                  <a:lnTo>
                    <a:pt x="32" y="13"/>
                  </a:lnTo>
                  <a:lnTo>
                    <a:pt x="34" y="14"/>
                  </a:lnTo>
                  <a:lnTo>
                    <a:pt x="36" y="16"/>
                  </a:lnTo>
                  <a:lnTo>
                    <a:pt x="38" y="18"/>
                  </a:lnTo>
                  <a:lnTo>
                    <a:pt x="40" y="20"/>
                  </a:lnTo>
                  <a:lnTo>
                    <a:pt x="42" y="22"/>
                  </a:lnTo>
                  <a:lnTo>
                    <a:pt x="44" y="24"/>
                  </a:lnTo>
                  <a:lnTo>
                    <a:pt x="46" y="26"/>
                  </a:lnTo>
                  <a:lnTo>
                    <a:pt x="48" y="28"/>
                  </a:lnTo>
                  <a:lnTo>
                    <a:pt x="50" y="31"/>
                  </a:lnTo>
                  <a:lnTo>
                    <a:pt x="52" y="33"/>
                  </a:lnTo>
                  <a:lnTo>
                    <a:pt x="54" y="35"/>
                  </a:lnTo>
                  <a:lnTo>
                    <a:pt x="56" y="38"/>
                  </a:lnTo>
                  <a:lnTo>
                    <a:pt x="58" y="41"/>
                  </a:lnTo>
                  <a:lnTo>
                    <a:pt x="60" y="43"/>
                  </a:lnTo>
                  <a:lnTo>
                    <a:pt x="62" y="46"/>
                  </a:lnTo>
                  <a:lnTo>
                    <a:pt x="64" y="49"/>
                  </a:lnTo>
                  <a:lnTo>
                    <a:pt x="66" y="52"/>
                  </a:lnTo>
                  <a:lnTo>
                    <a:pt x="68" y="55"/>
                  </a:lnTo>
                  <a:lnTo>
                    <a:pt x="70" y="58"/>
                  </a:lnTo>
                  <a:lnTo>
                    <a:pt x="72" y="61"/>
                  </a:lnTo>
                  <a:lnTo>
                    <a:pt x="74" y="65"/>
                  </a:lnTo>
                  <a:lnTo>
                    <a:pt x="76" y="68"/>
                  </a:lnTo>
                  <a:lnTo>
                    <a:pt x="78" y="71"/>
                  </a:lnTo>
                  <a:lnTo>
                    <a:pt x="80" y="75"/>
                  </a:lnTo>
                  <a:lnTo>
                    <a:pt x="82" y="78"/>
                  </a:lnTo>
                  <a:lnTo>
                    <a:pt x="84" y="82"/>
                  </a:lnTo>
                  <a:lnTo>
                    <a:pt x="86" y="86"/>
                  </a:lnTo>
                  <a:lnTo>
                    <a:pt x="88" y="89"/>
                  </a:lnTo>
                  <a:lnTo>
                    <a:pt x="90" y="93"/>
                  </a:lnTo>
                  <a:lnTo>
                    <a:pt x="92" y="97"/>
                  </a:lnTo>
                  <a:lnTo>
                    <a:pt x="94" y="101"/>
                  </a:lnTo>
                  <a:lnTo>
                    <a:pt x="96" y="105"/>
                  </a:lnTo>
                  <a:lnTo>
                    <a:pt x="98" y="109"/>
                  </a:lnTo>
                  <a:lnTo>
                    <a:pt x="100" y="113"/>
                  </a:lnTo>
                  <a:lnTo>
                    <a:pt x="102" y="117"/>
                  </a:lnTo>
                  <a:lnTo>
                    <a:pt x="104" y="121"/>
                  </a:lnTo>
                  <a:lnTo>
                    <a:pt x="106" y="125"/>
                  </a:lnTo>
                  <a:lnTo>
                    <a:pt x="108" y="129"/>
                  </a:lnTo>
                  <a:lnTo>
                    <a:pt x="110" y="133"/>
                  </a:lnTo>
                  <a:lnTo>
                    <a:pt x="112" y="138"/>
                  </a:lnTo>
                  <a:lnTo>
                    <a:pt x="114" y="142"/>
                  </a:lnTo>
                  <a:lnTo>
                    <a:pt x="116" y="146"/>
                  </a:lnTo>
                  <a:lnTo>
                    <a:pt x="118" y="150"/>
                  </a:lnTo>
                  <a:lnTo>
                    <a:pt x="120" y="155"/>
                  </a:lnTo>
                  <a:lnTo>
                    <a:pt x="122" y="159"/>
                  </a:lnTo>
                  <a:lnTo>
                    <a:pt x="124" y="164"/>
                  </a:lnTo>
                  <a:lnTo>
                    <a:pt x="126" y="168"/>
                  </a:lnTo>
                  <a:lnTo>
                    <a:pt x="128" y="173"/>
                  </a:lnTo>
                  <a:lnTo>
                    <a:pt x="130" y="177"/>
                  </a:lnTo>
                  <a:lnTo>
                    <a:pt x="132" y="182"/>
                  </a:lnTo>
                  <a:lnTo>
                    <a:pt x="134" y="186"/>
                  </a:lnTo>
                  <a:lnTo>
                    <a:pt x="136" y="191"/>
                  </a:lnTo>
                  <a:lnTo>
                    <a:pt x="138" y="195"/>
                  </a:lnTo>
                  <a:lnTo>
                    <a:pt x="140" y="200"/>
                  </a:lnTo>
                  <a:lnTo>
                    <a:pt x="142" y="204"/>
                  </a:lnTo>
                  <a:lnTo>
                    <a:pt x="143" y="206"/>
                  </a:lnTo>
                </a:path>
              </a:pathLst>
            </a:custGeom>
            <a:noFill/>
            <a:ln w="28575">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7674" name="Freeform 81">
              <a:extLst>
                <a:ext uri="{FF2B5EF4-FFF2-40B4-BE49-F238E27FC236}">
                  <a16:creationId xmlns:a16="http://schemas.microsoft.com/office/drawing/2014/main" id="{6363FCB7-4C5E-4601-9CB5-48493E60F81A}"/>
                </a:ext>
              </a:extLst>
            </p:cNvPr>
            <p:cNvSpPr>
              <a:spLocks/>
            </p:cNvSpPr>
            <p:nvPr/>
          </p:nvSpPr>
          <p:spPr bwMode="auto">
            <a:xfrm>
              <a:off x="4553355" y="2603237"/>
              <a:ext cx="909916" cy="1090650"/>
            </a:xfrm>
            <a:custGeom>
              <a:avLst/>
              <a:gdLst>
                <a:gd name="T0" fmla="*/ 2147483646 w 143"/>
                <a:gd name="T1" fmla="*/ 2147483646 h 207"/>
                <a:gd name="T2" fmla="*/ 2147483646 w 143"/>
                <a:gd name="T3" fmla="*/ 2147483646 h 207"/>
                <a:gd name="T4" fmla="*/ 2147483646 w 143"/>
                <a:gd name="T5" fmla="*/ 2147483646 h 207"/>
                <a:gd name="T6" fmla="*/ 2147483646 w 143"/>
                <a:gd name="T7" fmla="*/ 2147483646 h 207"/>
                <a:gd name="T8" fmla="*/ 2147483646 w 143"/>
                <a:gd name="T9" fmla="*/ 2147483646 h 207"/>
                <a:gd name="T10" fmla="*/ 2147483646 w 143"/>
                <a:gd name="T11" fmla="*/ 2147483646 h 207"/>
                <a:gd name="T12" fmla="*/ 2147483646 w 143"/>
                <a:gd name="T13" fmla="*/ 2147483646 h 207"/>
                <a:gd name="T14" fmla="*/ 2147483646 w 143"/>
                <a:gd name="T15" fmla="*/ 2147483646 h 207"/>
                <a:gd name="T16" fmla="*/ 2147483646 w 143"/>
                <a:gd name="T17" fmla="*/ 2147483646 h 207"/>
                <a:gd name="T18" fmla="*/ 2147483646 w 143"/>
                <a:gd name="T19" fmla="*/ 2147483646 h 207"/>
                <a:gd name="T20" fmla="*/ 2147483646 w 143"/>
                <a:gd name="T21" fmla="*/ 2147483646 h 207"/>
                <a:gd name="T22" fmla="*/ 2147483646 w 143"/>
                <a:gd name="T23" fmla="*/ 2147483646 h 207"/>
                <a:gd name="T24" fmla="*/ 2147483646 w 143"/>
                <a:gd name="T25" fmla="*/ 2147483646 h 207"/>
                <a:gd name="T26" fmla="*/ 2147483646 w 143"/>
                <a:gd name="T27" fmla="*/ 2147483646 h 207"/>
                <a:gd name="T28" fmla="*/ 2147483646 w 143"/>
                <a:gd name="T29" fmla="*/ 2147483646 h 207"/>
                <a:gd name="T30" fmla="*/ 2147483646 w 143"/>
                <a:gd name="T31" fmla="*/ 2147483646 h 207"/>
                <a:gd name="T32" fmla="*/ 2147483646 w 143"/>
                <a:gd name="T33" fmla="*/ 2147483646 h 207"/>
                <a:gd name="T34" fmla="*/ 2147483646 w 143"/>
                <a:gd name="T35" fmla="*/ 2147483646 h 207"/>
                <a:gd name="T36" fmla="*/ 2147483646 w 143"/>
                <a:gd name="T37" fmla="*/ 2147483646 h 207"/>
                <a:gd name="T38" fmla="*/ 2147483646 w 143"/>
                <a:gd name="T39" fmla="*/ 2147483646 h 207"/>
                <a:gd name="T40" fmla="*/ 2147483646 w 143"/>
                <a:gd name="T41" fmla="*/ 2147483646 h 207"/>
                <a:gd name="T42" fmla="*/ 2147483646 w 143"/>
                <a:gd name="T43" fmla="*/ 2147483646 h 207"/>
                <a:gd name="T44" fmla="*/ 2147483646 w 143"/>
                <a:gd name="T45" fmla="*/ 2147483646 h 207"/>
                <a:gd name="T46" fmla="*/ 2147483646 w 143"/>
                <a:gd name="T47" fmla="*/ 2147483646 h 207"/>
                <a:gd name="T48" fmla="*/ 2147483646 w 143"/>
                <a:gd name="T49" fmla="*/ 2147483646 h 207"/>
                <a:gd name="T50" fmla="*/ 2147483646 w 143"/>
                <a:gd name="T51" fmla="*/ 2147483646 h 207"/>
                <a:gd name="T52" fmla="*/ 2147483646 w 143"/>
                <a:gd name="T53" fmla="*/ 2147483646 h 207"/>
                <a:gd name="T54" fmla="*/ 2147483646 w 143"/>
                <a:gd name="T55" fmla="*/ 2147483646 h 207"/>
                <a:gd name="T56" fmla="*/ 2147483646 w 143"/>
                <a:gd name="T57" fmla="*/ 2147483646 h 207"/>
                <a:gd name="T58" fmla="*/ 2147483646 w 143"/>
                <a:gd name="T59" fmla="*/ 2147483646 h 207"/>
                <a:gd name="T60" fmla="*/ 2147483646 w 143"/>
                <a:gd name="T61" fmla="*/ 2147483646 h 207"/>
                <a:gd name="T62" fmla="*/ 2147483646 w 143"/>
                <a:gd name="T63" fmla="*/ 2147483646 h 207"/>
                <a:gd name="T64" fmla="*/ 2147483646 w 143"/>
                <a:gd name="T65" fmla="*/ 2147483646 h 207"/>
                <a:gd name="T66" fmla="*/ 2147483646 w 143"/>
                <a:gd name="T67" fmla="*/ 2147483646 h 207"/>
                <a:gd name="T68" fmla="*/ 2147483646 w 143"/>
                <a:gd name="T69" fmla="*/ 2147483646 h 207"/>
                <a:gd name="T70" fmla="*/ 2147483646 w 143"/>
                <a:gd name="T71" fmla="*/ 2147483646 h 207"/>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143"/>
                <a:gd name="T109" fmla="*/ 0 h 207"/>
                <a:gd name="T110" fmla="*/ 143 w 143"/>
                <a:gd name="T111" fmla="*/ 207 h 207"/>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143" h="207">
                  <a:moveTo>
                    <a:pt x="0" y="0"/>
                  </a:moveTo>
                  <a:lnTo>
                    <a:pt x="2" y="4"/>
                  </a:lnTo>
                  <a:lnTo>
                    <a:pt x="4" y="9"/>
                  </a:lnTo>
                  <a:lnTo>
                    <a:pt x="6" y="13"/>
                  </a:lnTo>
                  <a:lnTo>
                    <a:pt x="8" y="18"/>
                  </a:lnTo>
                  <a:lnTo>
                    <a:pt x="10" y="22"/>
                  </a:lnTo>
                  <a:lnTo>
                    <a:pt x="12" y="27"/>
                  </a:lnTo>
                  <a:lnTo>
                    <a:pt x="14" y="31"/>
                  </a:lnTo>
                  <a:lnTo>
                    <a:pt x="16" y="36"/>
                  </a:lnTo>
                  <a:lnTo>
                    <a:pt x="18" y="40"/>
                  </a:lnTo>
                  <a:lnTo>
                    <a:pt x="20" y="45"/>
                  </a:lnTo>
                  <a:lnTo>
                    <a:pt x="22" y="49"/>
                  </a:lnTo>
                  <a:lnTo>
                    <a:pt x="24" y="53"/>
                  </a:lnTo>
                  <a:lnTo>
                    <a:pt x="26" y="58"/>
                  </a:lnTo>
                  <a:lnTo>
                    <a:pt x="28" y="62"/>
                  </a:lnTo>
                  <a:lnTo>
                    <a:pt x="30" y="66"/>
                  </a:lnTo>
                  <a:lnTo>
                    <a:pt x="32" y="71"/>
                  </a:lnTo>
                  <a:lnTo>
                    <a:pt x="34" y="75"/>
                  </a:lnTo>
                  <a:lnTo>
                    <a:pt x="36" y="79"/>
                  </a:lnTo>
                  <a:lnTo>
                    <a:pt x="38" y="83"/>
                  </a:lnTo>
                  <a:lnTo>
                    <a:pt x="40" y="88"/>
                  </a:lnTo>
                  <a:lnTo>
                    <a:pt x="42" y="92"/>
                  </a:lnTo>
                  <a:lnTo>
                    <a:pt x="44" y="96"/>
                  </a:lnTo>
                  <a:lnTo>
                    <a:pt x="46" y="100"/>
                  </a:lnTo>
                  <a:lnTo>
                    <a:pt x="48" y="104"/>
                  </a:lnTo>
                  <a:lnTo>
                    <a:pt x="50" y="107"/>
                  </a:lnTo>
                  <a:lnTo>
                    <a:pt x="52" y="111"/>
                  </a:lnTo>
                  <a:lnTo>
                    <a:pt x="54" y="115"/>
                  </a:lnTo>
                  <a:lnTo>
                    <a:pt x="56" y="119"/>
                  </a:lnTo>
                  <a:lnTo>
                    <a:pt x="58" y="123"/>
                  </a:lnTo>
                  <a:lnTo>
                    <a:pt x="60" y="126"/>
                  </a:lnTo>
                  <a:lnTo>
                    <a:pt x="62" y="130"/>
                  </a:lnTo>
                  <a:lnTo>
                    <a:pt x="64" y="133"/>
                  </a:lnTo>
                  <a:lnTo>
                    <a:pt x="66" y="137"/>
                  </a:lnTo>
                  <a:lnTo>
                    <a:pt x="68" y="140"/>
                  </a:lnTo>
                  <a:lnTo>
                    <a:pt x="70" y="143"/>
                  </a:lnTo>
                  <a:lnTo>
                    <a:pt x="72" y="147"/>
                  </a:lnTo>
                  <a:lnTo>
                    <a:pt x="74" y="150"/>
                  </a:lnTo>
                  <a:lnTo>
                    <a:pt x="76" y="153"/>
                  </a:lnTo>
                  <a:lnTo>
                    <a:pt x="78" y="156"/>
                  </a:lnTo>
                  <a:lnTo>
                    <a:pt x="80" y="159"/>
                  </a:lnTo>
                  <a:lnTo>
                    <a:pt x="82" y="162"/>
                  </a:lnTo>
                  <a:lnTo>
                    <a:pt x="84" y="164"/>
                  </a:lnTo>
                  <a:lnTo>
                    <a:pt x="86" y="167"/>
                  </a:lnTo>
                  <a:lnTo>
                    <a:pt x="88" y="170"/>
                  </a:lnTo>
                  <a:lnTo>
                    <a:pt x="90" y="172"/>
                  </a:lnTo>
                  <a:lnTo>
                    <a:pt x="92" y="175"/>
                  </a:lnTo>
                  <a:lnTo>
                    <a:pt x="94" y="177"/>
                  </a:lnTo>
                  <a:lnTo>
                    <a:pt x="96" y="179"/>
                  </a:lnTo>
                  <a:lnTo>
                    <a:pt x="98" y="182"/>
                  </a:lnTo>
                  <a:lnTo>
                    <a:pt x="100" y="184"/>
                  </a:lnTo>
                  <a:lnTo>
                    <a:pt x="102" y="186"/>
                  </a:lnTo>
                  <a:lnTo>
                    <a:pt x="104" y="188"/>
                  </a:lnTo>
                  <a:lnTo>
                    <a:pt x="106" y="190"/>
                  </a:lnTo>
                  <a:lnTo>
                    <a:pt x="108" y="191"/>
                  </a:lnTo>
                  <a:lnTo>
                    <a:pt x="110" y="193"/>
                  </a:lnTo>
                  <a:lnTo>
                    <a:pt x="112" y="195"/>
                  </a:lnTo>
                  <a:lnTo>
                    <a:pt x="114" y="196"/>
                  </a:lnTo>
                  <a:lnTo>
                    <a:pt x="116" y="197"/>
                  </a:lnTo>
                  <a:lnTo>
                    <a:pt x="118" y="199"/>
                  </a:lnTo>
                  <a:lnTo>
                    <a:pt x="120" y="200"/>
                  </a:lnTo>
                  <a:lnTo>
                    <a:pt x="122" y="201"/>
                  </a:lnTo>
                  <a:lnTo>
                    <a:pt x="124" y="202"/>
                  </a:lnTo>
                  <a:lnTo>
                    <a:pt x="126" y="203"/>
                  </a:lnTo>
                  <a:lnTo>
                    <a:pt x="128" y="204"/>
                  </a:lnTo>
                  <a:lnTo>
                    <a:pt x="130" y="204"/>
                  </a:lnTo>
                  <a:lnTo>
                    <a:pt x="132" y="205"/>
                  </a:lnTo>
                  <a:lnTo>
                    <a:pt x="134" y="206"/>
                  </a:lnTo>
                  <a:lnTo>
                    <a:pt x="136" y="206"/>
                  </a:lnTo>
                  <a:lnTo>
                    <a:pt x="138" y="206"/>
                  </a:lnTo>
                  <a:lnTo>
                    <a:pt x="140" y="207"/>
                  </a:lnTo>
                  <a:lnTo>
                    <a:pt x="142" y="207"/>
                  </a:lnTo>
                  <a:lnTo>
                    <a:pt x="143" y="207"/>
                  </a:lnTo>
                </a:path>
              </a:pathLst>
            </a:custGeom>
            <a:noFill/>
            <a:ln w="28575">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7675" name="Freeform 82">
              <a:extLst>
                <a:ext uri="{FF2B5EF4-FFF2-40B4-BE49-F238E27FC236}">
                  <a16:creationId xmlns:a16="http://schemas.microsoft.com/office/drawing/2014/main" id="{7F193A53-1162-4D3D-855D-16973B90F446}"/>
                </a:ext>
              </a:extLst>
            </p:cNvPr>
            <p:cNvSpPr>
              <a:spLocks/>
            </p:cNvSpPr>
            <p:nvPr/>
          </p:nvSpPr>
          <p:spPr bwMode="auto">
            <a:xfrm>
              <a:off x="5463271" y="2609262"/>
              <a:ext cx="911589" cy="1084624"/>
            </a:xfrm>
            <a:custGeom>
              <a:avLst/>
              <a:gdLst>
                <a:gd name="T0" fmla="*/ 2147483646 w 143"/>
                <a:gd name="T1" fmla="*/ 2147483646 h 206"/>
                <a:gd name="T2" fmla="*/ 2147483646 w 143"/>
                <a:gd name="T3" fmla="*/ 2147483646 h 206"/>
                <a:gd name="T4" fmla="*/ 2147483646 w 143"/>
                <a:gd name="T5" fmla="*/ 2147483646 h 206"/>
                <a:gd name="T6" fmla="*/ 2147483646 w 143"/>
                <a:gd name="T7" fmla="*/ 2147483646 h 206"/>
                <a:gd name="T8" fmla="*/ 2147483646 w 143"/>
                <a:gd name="T9" fmla="*/ 2147483646 h 206"/>
                <a:gd name="T10" fmla="*/ 2147483646 w 143"/>
                <a:gd name="T11" fmla="*/ 2147483646 h 206"/>
                <a:gd name="T12" fmla="*/ 2147483646 w 143"/>
                <a:gd name="T13" fmla="*/ 2147483646 h 206"/>
                <a:gd name="T14" fmla="*/ 2147483646 w 143"/>
                <a:gd name="T15" fmla="*/ 2147483646 h 206"/>
                <a:gd name="T16" fmla="*/ 2147483646 w 143"/>
                <a:gd name="T17" fmla="*/ 2147483646 h 206"/>
                <a:gd name="T18" fmla="*/ 2147483646 w 143"/>
                <a:gd name="T19" fmla="*/ 2147483646 h 206"/>
                <a:gd name="T20" fmla="*/ 2147483646 w 143"/>
                <a:gd name="T21" fmla="*/ 2147483646 h 206"/>
                <a:gd name="T22" fmla="*/ 2147483646 w 143"/>
                <a:gd name="T23" fmla="*/ 2147483646 h 206"/>
                <a:gd name="T24" fmla="*/ 2147483646 w 143"/>
                <a:gd name="T25" fmla="*/ 2147483646 h 206"/>
                <a:gd name="T26" fmla="*/ 2147483646 w 143"/>
                <a:gd name="T27" fmla="*/ 2147483646 h 206"/>
                <a:gd name="T28" fmla="*/ 2147483646 w 143"/>
                <a:gd name="T29" fmla="*/ 2147483646 h 206"/>
                <a:gd name="T30" fmla="*/ 2147483646 w 143"/>
                <a:gd name="T31" fmla="*/ 2147483646 h 206"/>
                <a:gd name="T32" fmla="*/ 2147483646 w 143"/>
                <a:gd name="T33" fmla="*/ 2147483646 h 206"/>
                <a:gd name="T34" fmla="*/ 2147483646 w 143"/>
                <a:gd name="T35" fmla="*/ 2147483646 h 206"/>
                <a:gd name="T36" fmla="*/ 2147483646 w 143"/>
                <a:gd name="T37" fmla="*/ 2147483646 h 206"/>
                <a:gd name="T38" fmla="*/ 2147483646 w 143"/>
                <a:gd name="T39" fmla="*/ 2147483646 h 206"/>
                <a:gd name="T40" fmla="*/ 2147483646 w 143"/>
                <a:gd name="T41" fmla="*/ 2147483646 h 206"/>
                <a:gd name="T42" fmla="*/ 2147483646 w 143"/>
                <a:gd name="T43" fmla="*/ 2147483646 h 206"/>
                <a:gd name="T44" fmla="*/ 2147483646 w 143"/>
                <a:gd name="T45" fmla="*/ 2147483646 h 206"/>
                <a:gd name="T46" fmla="*/ 2147483646 w 143"/>
                <a:gd name="T47" fmla="*/ 2147483646 h 206"/>
                <a:gd name="T48" fmla="*/ 2147483646 w 143"/>
                <a:gd name="T49" fmla="*/ 2147483646 h 206"/>
                <a:gd name="T50" fmla="*/ 2147483646 w 143"/>
                <a:gd name="T51" fmla="*/ 2147483646 h 206"/>
                <a:gd name="T52" fmla="*/ 2147483646 w 143"/>
                <a:gd name="T53" fmla="*/ 2147483646 h 206"/>
                <a:gd name="T54" fmla="*/ 2147483646 w 143"/>
                <a:gd name="T55" fmla="*/ 2147483646 h 206"/>
                <a:gd name="T56" fmla="*/ 2147483646 w 143"/>
                <a:gd name="T57" fmla="*/ 2147483646 h 206"/>
                <a:gd name="T58" fmla="*/ 2147483646 w 143"/>
                <a:gd name="T59" fmla="*/ 2147483646 h 206"/>
                <a:gd name="T60" fmla="*/ 2147483646 w 143"/>
                <a:gd name="T61" fmla="*/ 2147483646 h 206"/>
                <a:gd name="T62" fmla="*/ 2147483646 w 143"/>
                <a:gd name="T63" fmla="*/ 2147483646 h 206"/>
                <a:gd name="T64" fmla="*/ 2147483646 w 143"/>
                <a:gd name="T65" fmla="*/ 2147483646 h 206"/>
                <a:gd name="T66" fmla="*/ 2147483646 w 143"/>
                <a:gd name="T67" fmla="*/ 2147483646 h 206"/>
                <a:gd name="T68" fmla="*/ 2147483646 w 143"/>
                <a:gd name="T69" fmla="*/ 2147483646 h 206"/>
                <a:gd name="T70" fmla="*/ 2147483646 w 143"/>
                <a:gd name="T71" fmla="*/ 2147483646 h 20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143"/>
                <a:gd name="T109" fmla="*/ 0 h 206"/>
                <a:gd name="T110" fmla="*/ 143 w 143"/>
                <a:gd name="T111" fmla="*/ 206 h 20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143" h="206">
                  <a:moveTo>
                    <a:pt x="0" y="206"/>
                  </a:moveTo>
                  <a:lnTo>
                    <a:pt x="2" y="206"/>
                  </a:lnTo>
                  <a:lnTo>
                    <a:pt x="4" y="205"/>
                  </a:lnTo>
                  <a:lnTo>
                    <a:pt x="6" y="205"/>
                  </a:lnTo>
                  <a:lnTo>
                    <a:pt x="8" y="205"/>
                  </a:lnTo>
                  <a:lnTo>
                    <a:pt x="10" y="204"/>
                  </a:lnTo>
                  <a:lnTo>
                    <a:pt x="12" y="204"/>
                  </a:lnTo>
                  <a:lnTo>
                    <a:pt x="14" y="203"/>
                  </a:lnTo>
                  <a:lnTo>
                    <a:pt x="16" y="203"/>
                  </a:lnTo>
                  <a:lnTo>
                    <a:pt x="18" y="202"/>
                  </a:lnTo>
                  <a:lnTo>
                    <a:pt x="20" y="201"/>
                  </a:lnTo>
                  <a:lnTo>
                    <a:pt x="22" y="200"/>
                  </a:lnTo>
                  <a:lnTo>
                    <a:pt x="24" y="199"/>
                  </a:lnTo>
                  <a:lnTo>
                    <a:pt x="26" y="197"/>
                  </a:lnTo>
                  <a:lnTo>
                    <a:pt x="28" y="196"/>
                  </a:lnTo>
                  <a:lnTo>
                    <a:pt x="30" y="195"/>
                  </a:lnTo>
                  <a:lnTo>
                    <a:pt x="32" y="193"/>
                  </a:lnTo>
                  <a:lnTo>
                    <a:pt x="34" y="192"/>
                  </a:lnTo>
                  <a:lnTo>
                    <a:pt x="36" y="190"/>
                  </a:lnTo>
                  <a:lnTo>
                    <a:pt x="38" y="188"/>
                  </a:lnTo>
                  <a:lnTo>
                    <a:pt x="40" y="186"/>
                  </a:lnTo>
                  <a:lnTo>
                    <a:pt x="42" y="184"/>
                  </a:lnTo>
                  <a:lnTo>
                    <a:pt x="44" y="182"/>
                  </a:lnTo>
                  <a:lnTo>
                    <a:pt x="46" y="180"/>
                  </a:lnTo>
                  <a:lnTo>
                    <a:pt x="48" y="178"/>
                  </a:lnTo>
                  <a:lnTo>
                    <a:pt x="50" y="176"/>
                  </a:lnTo>
                  <a:lnTo>
                    <a:pt x="52" y="173"/>
                  </a:lnTo>
                  <a:lnTo>
                    <a:pt x="54" y="171"/>
                  </a:lnTo>
                  <a:lnTo>
                    <a:pt x="56" y="168"/>
                  </a:lnTo>
                  <a:lnTo>
                    <a:pt x="58" y="166"/>
                  </a:lnTo>
                  <a:lnTo>
                    <a:pt x="60" y="163"/>
                  </a:lnTo>
                  <a:lnTo>
                    <a:pt x="62" y="160"/>
                  </a:lnTo>
                  <a:lnTo>
                    <a:pt x="64" y="157"/>
                  </a:lnTo>
                  <a:lnTo>
                    <a:pt x="66" y="154"/>
                  </a:lnTo>
                  <a:lnTo>
                    <a:pt x="68" y="151"/>
                  </a:lnTo>
                  <a:lnTo>
                    <a:pt x="70" y="148"/>
                  </a:lnTo>
                  <a:lnTo>
                    <a:pt x="72" y="145"/>
                  </a:lnTo>
                  <a:lnTo>
                    <a:pt x="74" y="142"/>
                  </a:lnTo>
                  <a:lnTo>
                    <a:pt x="76" y="138"/>
                  </a:lnTo>
                  <a:lnTo>
                    <a:pt x="78" y="135"/>
                  </a:lnTo>
                  <a:lnTo>
                    <a:pt x="80" y="131"/>
                  </a:lnTo>
                  <a:lnTo>
                    <a:pt x="82" y="128"/>
                  </a:lnTo>
                  <a:lnTo>
                    <a:pt x="84" y="124"/>
                  </a:lnTo>
                  <a:lnTo>
                    <a:pt x="86" y="121"/>
                  </a:lnTo>
                  <a:lnTo>
                    <a:pt x="88" y="117"/>
                  </a:lnTo>
                  <a:lnTo>
                    <a:pt x="90" y="113"/>
                  </a:lnTo>
                  <a:lnTo>
                    <a:pt x="92" y="109"/>
                  </a:lnTo>
                  <a:lnTo>
                    <a:pt x="94" y="106"/>
                  </a:lnTo>
                  <a:lnTo>
                    <a:pt x="96" y="102"/>
                  </a:lnTo>
                  <a:lnTo>
                    <a:pt x="98" y="98"/>
                  </a:lnTo>
                  <a:lnTo>
                    <a:pt x="100" y="94"/>
                  </a:lnTo>
                  <a:lnTo>
                    <a:pt x="102" y="90"/>
                  </a:lnTo>
                  <a:lnTo>
                    <a:pt x="104" y="86"/>
                  </a:lnTo>
                  <a:lnTo>
                    <a:pt x="106" y="81"/>
                  </a:lnTo>
                  <a:lnTo>
                    <a:pt x="108" y="77"/>
                  </a:lnTo>
                  <a:lnTo>
                    <a:pt x="110" y="73"/>
                  </a:lnTo>
                  <a:lnTo>
                    <a:pt x="112" y="69"/>
                  </a:lnTo>
                  <a:lnTo>
                    <a:pt x="114" y="64"/>
                  </a:lnTo>
                  <a:lnTo>
                    <a:pt x="116" y="60"/>
                  </a:lnTo>
                  <a:lnTo>
                    <a:pt x="118" y="56"/>
                  </a:lnTo>
                  <a:lnTo>
                    <a:pt x="120" y="51"/>
                  </a:lnTo>
                  <a:lnTo>
                    <a:pt x="122" y="47"/>
                  </a:lnTo>
                  <a:lnTo>
                    <a:pt x="124" y="43"/>
                  </a:lnTo>
                  <a:lnTo>
                    <a:pt x="126" y="38"/>
                  </a:lnTo>
                  <a:lnTo>
                    <a:pt x="128" y="34"/>
                  </a:lnTo>
                  <a:lnTo>
                    <a:pt x="130" y="29"/>
                  </a:lnTo>
                  <a:lnTo>
                    <a:pt x="132" y="25"/>
                  </a:lnTo>
                  <a:lnTo>
                    <a:pt x="134" y="20"/>
                  </a:lnTo>
                  <a:lnTo>
                    <a:pt x="136" y="16"/>
                  </a:lnTo>
                  <a:lnTo>
                    <a:pt x="138" y="11"/>
                  </a:lnTo>
                  <a:lnTo>
                    <a:pt x="140" y="7"/>
                  </a:lnTo>
                  <a:lnTo>
                    <a:pt x="142" y="2"/>
                  </a:lnTo>
                  <a:lnTo>
                    <a:pt x="143" y="0"/>
                  </a:lnTo>
                </a:path>
              </a:pathLst>
            </a:custGeom>
            <a:noFill/>
            <a:ln w="28575">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7676" name="Freeform 83">
              <a:extLst>
                <a:ext uri="{FF2B5EF4-FFF2-40B4-BE49-F238E27FC236}">
                  <a16:creationId xmlns:a16="http://schemas.microsoft.com/office/drawing/2014/main" id="{EAB4ECDF-CD78-48BE-8256-CCFE6B6B6723}"/>
                </a:ext>
              </a:extLst>
            </p:cNvPr>
            <p:cNvSpPr>
              <a:spLocks/>
            </p:cNvSpPr>
            <p:nvPr/>
          </p:nvSpPr>
          <p:spPr bwMode="auto">
            <a:xfrm>
              <a:off x="6368003" y="1512587"/>
              <a:ext cx="911589" cy="1096675"/>
            </a:xfrm>
            <a:custGeom>
              <a:avLst/>
              <a:gdLst>
                <a:gd name="T0" fmla="*/ 2147483646 w 143"/>
                <a:gd name="T1" fmla="*/ 2147483646 h 208"/>
                <a:gd name="T2" fmla="*/ 2147483646 w 143"/>
                <a:gd name="T3" fmla="*/ 2147483646 h 208"/>
                <a:gd name="T4" fmla="*/ 2147483646 w 143"/>
                <a:gd name="T5" fmla="*/ 2147483646 h 208"/>
                <a:gd name="T6" fmla="*/ 2147483646 w 143"/>
                <a:gd name="T7" fmla="*/ 2147483646 h 208"/>
                <a:gd name="T8" fmla="*/ 2147483646 w 143"/>
                <a:gd name="T9" fmla="*/ 2147483646 h 208"/>
                <a:gd name="T10" fmla="*/ 2147483646 w 143"/>
                <a:gd name="T11" fmla="*/ 2147483646 h 208"/>
                <a:gd name="T12" fmla="*/ 2147483646 w 143"/>
                <a:gd name="T13" fmla="*/ 2147483646 h 208"/>
                <a:gd name="T14" fmla="*/ 2147483646 w 143"/>
                <a:gd name="T15" fmla="*/ 2147483646 h 208"/>
                <a:gd name="T16" fmla="*/ 2147483646 w 143"/>
                <a:gd name="T17" fmla="*/ 2147483646 h 208"/>
                <a:gd name="T18" fmla="*/ 2147483646 w 143"/>
                <a:gd name="T19" fmla="*/ 2147483646 h 208"/>
                <a:gd name="T20" fmla="*/ 2147483646 w 143"/>
                <a:gd name="T21" fmla="*/ 2147483646 h 208"/>
                <a:gd name="T22" fmla="*/ 2147483646 w 143"/>
                <a:gd name="T23" fmla="*/ 2147483646 h 208"/>
                <a:gd name="T24" fmla="*/ 2147483646 w 143"/>
                <a:gd name="T25" fmla="*/ 2147483646 h 208"/>
                <a:gd name="T26" fmla="*/ 2147483646 w 143"/>
                <a:gd name="T27" fmla="*/ 2147483646 h 208"/>
                <a:gd name="T28" fmla="*/ 2147483646 w 143"/>
                <a:gd name="T29" fmla="*/ 2147483646 h 208"/>
                <a:gd name="T30" fmla="*/ 2147483646 w 143"/>
                <a:gd name="T31" fmla="*/ 2147483646 h 208"/>
                <a:gd name="T32" fmla="*/ 2147483646 w 143"/>
                <a:gd name="T33" fmla="*/ 2147483646 h 208"/>
                <a:gd name="T34" fmla="*/ 2147483646 w 143"/>
                <a:gd name="T35" fmla="*/ 2147483646 h 208"/>
                <a:gd name="T36" fmla="*/ 2147483646 w 143"/>
                <a:gd name="T37" fmla="*/ 2147483646 h 208"/>
                <a:gd name="T38" fmla="*/ 2147483646 w 143"/>
                <a:gd name="T39" fmla="*/ 2147483646 h 208"/>
                <a:gd name="T40" fmla="*/ 2147483646 w 143"/>
                <a:gd name="T41" fmla="*/ 2147483646 h 208"/>
                <a:gd name="T42" fmla="*/ 2147483646 w 143"/>
                <a:gd name="T43" fmla="*/ 2147483646 h 208"/>
                <a:gd name="T44" fmla="*/ 2147483646 w 143"/>
                <a:gd name="T45" fmla="*/ 2147483646 h 208"/>
                <a:gd name="T46" fmla="*/ 2147483646 w 143"/>
                <a:gd name="T47" fmla="*/ 2147483646 h 208"/>
                <a:gd name="T48" fmla="*/ 2147483646 w 143"/>
                <a:gd name="T49" fmla="*/ 2147483646 h 208"/>
                <a:gd name="T50" fmla="*/ 2147483646 w 143"/>
                <a:gd name="T51" fmla="*/ 2147483646 h 208"/>
                <a:gd name="T52" fmla="*/ 2147483646 w 143"/>
                <a:gd name="T53" fmla="*/ 2147483646 h 208"/>
                <a:gd name="T54" fmla="*/ 2147483646 w 143"/>
                <a:gd name="T55" fmla="*/ 2147483646 h 208"/>
                <a:gd name="T56" fmla="*/ 2147483646 w 143"/>
                <a:gd name="T57" fmla="*/ 2147483646 h 208"/>
                <a:gd name="T58" fmla="*/ 2147483646 w 143"/>
                <a:gd name="T59" fmla="*/ 2147483646 h 208"/>
                <a:gd name="T60" fmla="*/ 2147483646 w 143"/>
                <a:gd name="T61" fmla="*/ 2147483646 h 208"/>
                <a:gd name="T62" fmla="*/ 2147483646 w 143"/>
                <a:gd name="T63" fmla="*/ 2147483646 h 208"/>
                <a:gd name="T64" fmla="*/ 2147483646 w 143"/>
                <a:gd name="T65" fmla="*/ 2147483646 h 208"/>
                <a:gd name="T66" fmla="*/ 2147483646 w 143"/>
                <a:gd name="T67" fmla="*/ 2147483646 h 208"/>
                <a:gd name="T68" fmla="*/ 2147483646 w 143"/>
                <a:gd name="T69" fmla="*/ 2147483646 h 208"/>
                <a:gd name="T70" fmla="*/ 2147483646 w 143"/>
                <a:gd name="T71" fmla="*/ 0 h 208"/>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143"/>
                <a:gd name="T109" fmla="*/ 0 h 208"/>
                <a:gd name="T110" fmla="*/ 143 w 143"/>
                <a:gd name="T111" fmla="*/ 208 h 208"/>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143" h="208">
                  <a:moveTo>
                    <a:pt x="0" y="208"/>
                  </a:moveTo>
                  <a:lnTo>
                    <a:pt x="2" y="203"/>
                  </a:lnTo>
                  <a:lnTo>
                    <a:pt x="4" y="199"/>
                  </a:lnTo>
                  <a:lnTo>
                    <a:pt x="6" y="194"/>
                  </a:lnTo>
                  <a:lnTo>
                    <a:pt x="8" y="190"/>
                  </a:lnTo>
                  <a:lnTo>
                    <a:pt x="10" y="185"/>
                  </a:lnTo>
                  <a:lnTo>
                    <a:pt x="12" y="181"/>
                  </a:lnTo>
                  <a:lnTo>
                    <a:pt x="14" y="176"/>
                  </a:lnTo>
                  <a:lnTo>
                    <a:pt x="16" y="172"/>
                  </a:lnTo>
                  <a:lnTo>
                    <a:pt x="18" y="167"/>
                  </a:lnTo>
                  <a:lnTo>
                    <a:pt x="20" y="163"/>
                  </a:lnTo>
                  <a:lnTo>
                    <a:pt x="22" y="158"/>
                  </a:lnTo>
                  <a:lnTo>
                    <a:pt x="24" y="154"/>
                  </a:lnTo>
                  <a:lnTo>
                    <a:pt x="26" y="149"/>
                  </a:lnTo>
                  <a:lnTo>
                    <a:pt x="28" y="145"/>
                  </a:lnTo>
                  <a:lnTo>
                    <a:pt x="30" y="141"/>
                  </a:lnTo>
                  <a:lnTo>
                    <a:pt x="32" y="137"/>
                  </a:lnTo>
                  <a:lnTo>
                    <a:pt x="34" y="132"/>
                  </a:lnTo>
                  <a:lnTo>
                    <a:pt x="36" y="128"/>
                  </a:lnTo>
                  <a:lnTo>
                    <a:pt x="38" y="124"/>
                  </a:lnTo>
                  <a:lnTo>
                    <a:pt x="40" y="120"/>
                  </a:lnTo>
                  <a:lnTo>
                    <a:pt x="42" y="116"/>
                  </a:lnTo>
                  <a:lnTo>
                    <a:pt x="44" y="112"/>
                  </a:lnTo>
                  <a:lnTo>
                    <a:pt x="46" y="108"/>
                  </a:lnTo>
                  <a:lnTo>
                    <a:pt x="48" y="104"/>
                  </a:lnTo>
                  <a:lnTo>
                    <a:pt x="50" y="100"/>
                  </a:lnTo>
                  <a:lnTo>
                    <a:pt x="52" y="96"/>
                  </a:lnTo>
                  <a:lnTo>
                    <a:pt x="54" y="92"/>
                  </a:lnTo>
                  <a:lnTo>
                    <a:pt x="56" y="88"/>
                  </a:lnTo>
                  <a:lnTo>
                    <a:pt x="58" y="85"/>
                  </a:lnTo>
                  <a:lnTo>
                    <a:pt x="60" y="81"/>
                  </a:lnTo>
                  <a:lnTo>
                    <a:pt x="62" y="78"/>
                  </a:lnTo>
                  <a:lnTo>
                    <a:pt x="64" y="74"/>
                  </a:lnTo>
                  <a:lnTo>
                    <a:pt x="66" y="71"/>
                  </a:lnTo>
                  <a:lnTo>
                    <a:pt x="68" y="67"/>
                  </a:lnTo>
                  <a:lnTo>
                    <a:pt x="70" y="64"/>
                  </a:lnTo>
                  <a:lnTo>
                    <a:pt x="72" y="61"/>
                  </a:lnTo>
                  <a:lnTo>
                    <a:pt x="74" y="57"/>
                  </a:lnTo>
                  <a:lnTo>
                    <a:pt x="76" y="54"/>
                  </a:lnTo>
                  <a:lnTo>
                    <a:pt x="78" y="51"/>
                  </a:lnTo>
                  <a:lnTo>
                    <a:pt x="80" y="48"/>
                  </a:lnTo>
                  <a:lnTo>
                    <a:pt x="82" y="46"/>
                  </a:lnTo>
                  <a:lnTo>
                    <a:pt x="84" y="43"/>
                  </a:lnTo>
                  <a:lnTo>
                    <a:pt x="86" y="40"/>
                  </a:lnTo>
                  <a:lnTo>
                    <a:pt x="88" y="37"/>
                  </a:lnTo>
                  <a:lnTo>
                    <a:pt x="90" y="35"/>
                  </a:lnTo>
                  <a:lnTo>
                    <a:pt x="92" y="32"/>
                  </a:lnTo>
                  <a:lnTo>
                    <a:pt x="94" y="30"/>
                  </a:lnTo>
                  <a:lnTo>
                    <a:pt x="96" y="28"/>
                  </a:lnTo>
                  <a:lnTo>
                    <a:pt x="98" y="26"/>
                  </a:lnTo>
                  <a:lnTo>
                    <a:pt x="100" y="23"/>
                  </a:lnTo>
                  <a:lnTo>
                    <a:pt x="102" y="21"/>
                  </a:lnTo>
                  <a:lnTo>
                    <a:pt x="104" y="19"/>
                  </a:lnTo>
                  <a:lnTo>
                    <a:pt x="106" y="18"/>
                  </a:lnTo>
                  <a:lnTo>
                    <a:pt x="108" y="16"/>
                  </a:lnTo>
                  <a:lnTo>
                    <a:pt x="110" y="14"/>
                  </a:lnTo>
                  <a:lnTo>
                    <a:pt x="112" y="13"/>
                  </a:lnTo>
                  <a:lnTo>
                    <a:pt x="114" y="11"/>
                  </a:lnTo>
                  <a:lnTo>
                    <a:pt x="116" y="10"/>
                  </a:lnTo>
                  <a:lnTo>
                    <a:pt x="118" y="8"/>
                  </a:lnTo>
                  <a:lnTo>
                    <a:pt x="120" y="7"/>
                  </a:lnTo>
                  <a:lnTo>
                    <a:pt x="122" y="6"/>
                  </a:lnTo>
                  <a:lnTo>
                    <a:pt x="124" y="5"/>
                  </a:lnTo>
                  <a:lnTo>
                    <a:pt x="126" y="4"/>
                  </a:lnTo>
                  <a:lnTo>
                    <a:pt x="128" y="3"/>
                  </a:lnTo>
                  <a:lnTo>
                    <a:pt x="130" y="3"/>
                  </a:lnTo>
                  <a:lnTo>
                    <a:pt x="132" y="2"/>
                  </a:lnTo>
                  <a:lnTo>
                    <a:pt x="134" y="1"/>
                  </a:lnTo>
                  <a:lnTo>
                    <a:pt x="136" y="1"/>
                  </a:lnTo>
                  <a:lnTo>
                    <a:pt x="138" y="1"/>
                  </a:lnTo>
                  <a:lnTo>
                    <a:pt x="140" y="0"/>
                  </a:lnTo>
                  <a:lnTo>
                    <a:pt x="142" y="0"/>
                  </a:lnTo>
                  <a:lnTo>
                    <a:pt x="143" y="0"/>
                  </a:lnTo>
                </a:path>
              </a:pathLst>
            </a:custGeom>
            <a:noFill/>
            <a:ln w="28575">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cxnSp>
        <p:nvCxnSpPr>
          <p:cNvPr id="82" name="Straight Connector 81">
            <a:extLst>
              <a:ext uri="{FF2B5EF4-FFF2-40B4-BE49-F238E27FC236}">
                <a16:creationId xmlns:a16="http://schemas.microsoft.com/office/drawing/2014/main" id="{23CDDA60-8DEA-4E9C-9CD0-FB7B40651127}"/>
              </a:ext>
            </a:extLst>
          </p:cNvPr>
          <p:cNvCxnSpPr/>
          <p:nvPr/>
        </p:nvCxnSpPr>
        <p:spPr>
          <a:xfrm rot="10800000">
            <a:off x="173038" y="4405313"/>
            <a:ext cx="5102225" cy="0"/>
          </a:xfrm>
          <a:prstGeom prst="line">
            <a:avLst/>
          </a:prstGeom>
          <a:ln w="31750">
            <a:solidFill>
              <a:srgbClr val="00B050"/>
            </a:solidFill>
            <a:prstDash val="solid"/>
          </a:ln>
        </p:spPr>
        <p:style>
          <a:lnRef idx="1">
            <a:schemeClr val="accent1"/>
          </a:lnRef>
          <a:fillRef idx="0">
            <a:schemeClr val="accent1"/>
          </a:fillRef>
          <a:effectRef idx="0">
            <a:schemeClr val="accent1"/>
          </a:effectRef>
          <a:fontRef idx="minor">
            <a:schemeClr val="tx1"/>
          </a:fontRef>
        </p:style>
      </p:cxnSp>
      <p:sp>
        <p:nvSpPr>
          <p:cNvPr id="84" name="TextBox 83">
            <a:extLst>
              <a:ext uri="{FF2B5EF4-FFF2-40B4-BE49-F238E27FC236}">
                <a16:creationId xmlns:a16="http://schemas.microsoft.com/office/drawing/2014/main" id="{8A597874-6255-4141-A882-8413BD9BC254}"/>
              </a:ext>
            </a:extLst>
          </p:cNvPr>
          <p:cNvSpPr txBox="1"/>
          <p:nvPr/>
        </p:nvSpPr>
        <p:spPr>
          <a:xfrm>
            <a:off x="5167313" y="3395663"/>
            <a:ext cx="3454400" cy="708025"/>
          </a:xfrm>
          <a:prstGeom prst="rect">
            <a:avLst/>
          </a:prstGeom>
          <a:noFill/>
        </p:spPr>
        <p:txBody>
          <a:bodyPr>
            <a:spAutoFit/>
          </a:bodyPr>
          <a:lstStyle/>
          <a:p>
            <a:pPr eaLnBrk="1" hangingPunct="1">
              <a:defRPr/>
            </a:pPr>
            <a:r>
              <a:rPr lang="en-CA" sz="2000" dirty="0">
                <a:solidFill>
                  <a:srgbClr val="FF0000"/>
                </a:solidFill>
                <a:latin typeface="+mj-lt"/>
              </a:rPr>
              <a:t>Find the intersection points</a:t>
            </a:r>
            <a:br>
              <a:rPr lang="en-CA" sz="2000" dirty="0">
                <a:solidFill>
                  <a:srgbClr val="FF0000"/>
                </a:solidFill>
                <a:latin typeface="+mj-lt"/>
              </a:rPr>
            </a:br>
            <a:r>
              <a:rPr lang="en-CA" sz="2000" dirty="0">
                <a:solidFill>
                  <a:srgbClr val="FF0000"/>
                </a:solidFill>
                <a:latin typeface="+mj-lt"/>
              </a:rPr>
              <a:t>between the two functions</a:t>
            </a:r>
          </a:p>
        </p:txBody>
      </p:sp>
      <p:sp>
        <p:nvSpPr>
          <p:cNvPr id="85" name="Oval 84">
            <a:extLst>
              <a:ext uri="{FF2B5EF4-FFF2-40B4-BE49-F238E27FC236}">
                <a16:creationId xmlns:a16="http://schemas.microsoft.com/office/drawing/2014/main" id="{5A059137-70CF-4519-AAA0-175C6AA0C122}"/>
              </a:ext>
            </a:extLst>
          </p:cNvPr>
          <p:cNvSpPr/>
          <p:nvPr/>
        </p:nvSpPr>
        <p:spPr>
          <a:xfrm>
            <a:off x="1646238" y="4333875"/>
            <a:ext cx="101600" cy="101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86" name="Oval 85">
            <a:extLst>
              <a:ext uri="{FF2B5EF4-FFF2-40B4-BE49-F238E27FC236}">
                <a16:creationId xmlns:a16="http://schemas.microsoft.com/office/drawing/2014/main" id="{E67F338C-6064-458C-A663-D75EA95713A9}"/>
              </a:ext>
            </a:extLst>
          </p:cNvPr>
          <p:cNvSpPr/>
          <p:nvPr/>
        </p:nvSpPr>
        <p:spPr>
          <a:xfrm>
            <a:off x="3409950" y="4341813"/>
            <a:ext cx="101600" cy="101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87" name="TextBox 86">
            <a:extLst>
              <a:ext uri="{FF2B5EF4-FFF2-40B4-BE49-F238E27FC236}">
                <a16:creationId xmlns:a16="http://schemas.microsoft.com/office/drawing/2014/main" id="{E165E783-5FB0-43FE-8D97-2A54CC20573D}"/>
              </a:ext>
            </a:extLst>
          </p:cNvPr>
          <p:cNvSpPr txBox="1"/>
          <p:nvPr/>
        </p:nvSpPr>
        <p:spPr>
          <a:xfrm>
            <a:off x="5203825" y="4157663"/>
            <a:ext cx="3454400" cy="1016000"/>
          </a:xfrm>
          <a:prstGeom prst="rect">
            <a:avLst/>
          </a:prstGeom>
          <a:noFill/>
        </p:spPr>
        <p:txBody>
          <a:bodyPr>
            <a:spAutoFit/>
          </a:bodyPr>
          <a:lstStyle/>
          <a:p>
            <a:pPr eaLnBrk="1" hangingPunct="1">
              <a:defRPr/>
            </a:pPr>
            <a:r>
              <a:rPr lang="en-CA" sz="2000" dirty="0">
                <a:solidFill>
                  <a:srgbClr val="FF0000"/>
                </a:solidFill>
                <a:latin typeface="+mj-lt"/>
              </a:rPr>
              <a:t>The time above 40m will be </a:t>
            </a:r>
          </a:p>
          <a:p>
            <a:pPr eaLnBrk="1" hangingPunct="1">
              <a:defRPr/>
            </a:pPr>
            <a:r>
              <a:rPr lang="en-CA" sz="2000" dirty="0">
                <a:solidFill>
                  <a:srgbClr val="FF0000"/>
                </a:solidFill>
                <a:latin typeface="+mj-lt"/>
              </a:rPr>
              <a:t>the horizontal difference between the two points</a:t>
            </a:r>
          </a:p>
        </p:txBody>
      </p:sp>
      <p:sp>
        <p:nvSpPr>
          <p:cNvPr id="88" name="TextBox 87">
            <a:extLst>
              <a:ext uri="{FF2B5EF4-FFF2-40B4-BE49-F238E27FC236}">
                <a16:creationId xmlns:a16="http://schemas.microsoft.com/office/drawing/2014/main" id="{19DFB3D7-1E11-4693-892B-9FF3B51F123B}"/>
              </a:ext>
            </a:extLst>
          </p:cNvPr>
          <p:cNvSpPr txBox="1"/>
          <p:nvPr/>
        </p:nvSpPr>
        <p:spPr>
          <a:xfrm>
            <a:off x="3984625" y="747713"/>
            <a:ext cx="3454400" cy="1016000"/>
          </a:xfrm>
          <a:prstGeom prst="rect">
            <a:avLst/>
          </a:prstGeom>
          <a:noFill/>
        </p:spPr>
        <p:txBody>
          <a:bodyPr>
            <a:spAutoFit/>
          </a:bodyPr>
          <a:lstStyle/>
          <a:p>
            <a:pPr eaLnBrk="1" hangingPunct="1">
              <a:defRPr/>
            </a:pPr>
            <a:r>
              <a:rPr lang="en-CA" sz="2000" dirty="0">
                <a:solidFill>
                  <a:srgbClr val="FF0000"/>
                </a:solidFill>
                <a:latin typeface="+mj-lt"/>
              </a:rPr>
              <a:t>The height of the rider after 30s will be 33meters above the ground</a:t>
            </a:r>
          </a:p>
        </p:txBody>
      </p:sp>
      <p:sp>
        <p:nvSpPr>
          <p:cNvPr id="27665" name="Text Box 5">
            <a:extLst>
              <a:ext uri="{FF2B5EF4-FFF2-40B4-BE49-F238E27FC236}">
                <a16:creationId xmlns:a16="http://schemas.microsoft.com/office/drawing/2014/main" id="{33C0A3A2-88B9-4834-A98A-2E056905053B}"/>
              </a:ext>
            </a:extLst>
          </p:cNvPr>
          <p:cNvSpPr txBox="1">
            <a:spLocks noChangeArrowheads="1"/>
          </p:cNvSpPr>
          <p:nvPr/>
        </p:nvSpPr>
        <p:spPr bwMode="auto">
          <a:xfrm>
            <a:off x="5084763" y="6613525"/>
            <a:ext cx="4059237"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latin typeface="Arial" panose="020B0604020202020204" pitchFamily="34" charset="0"/>
              </a:rPr>
              <a:t>© Copyright all rights reserved to Homework depot: </a:t>
            </a:r>
            <a:r>
              <a:rPr lang="en-US" altLang="en-US" sz="1000">
                <a:latin typeface="Arial" panose="020B0604020202020204" pitchFamily="34" charset="0"/>
                <a:hlinkClick r:id="rId14"/>
              </a:rPr>
              <a:t>www.BCMath.ca</a:t>
            </a:r>
            <a:r>
              <a:rPr lang="en-US" altLang="en-US" sz="1000">
                <a:latin typeface="Arial" panose="020B0604020202020204" pitchFamily="34" charset="0"/>
              </a:rPr>
              <a:t> </a:t>
            </a:r>
          </a:p>
        </p:txBody>
      </p:sp>
      <p:graphicFrame>
        <p:nvGraphicFramePr>
          <p:cNvPr id="89" name="Object 7">
            <a:extLst>
              <a:ext uri="{FF2B5EF4-FFF2-40B4-BE49-F238E27FC236}">
                <a16:creationId xmlns:a16="http://schemas.microsoft.com/office/drawing/2014/main" id="{3D053D98-4356-44EF-A337-CC38CAD689E5}"/>
              </a:ext>
            </a:extLst>
          </p:cNvPr>
          <p:cNvGraphicFramePr>
            <a:graphicFrameLocks noChangeAspect="1"/>
          </p:cNvGraphicFramePr>
          <p:nvPr/>
        </p:nvGraphicFramePr>
        <p:xfrm>
          <a:off x="936625" y="4514850"/>
          <a:ext cx="1370013" cy="336550"/>
        </p:xfrm>
        <a:graphic>
          <a:graphicData uri="http://schemas.openxmlformats.org/presentationml/2006/ole">
            <mc:AlternateContent xmlns:mc="http://schemas.openxmlformats.org/markup-compatibility/2006">
              <mc:Choice xmlns:v="urn:schemas-microsoft-com:vml" Requires="v">
                <p:oleObj name="Equation" r:id="rId15" imgW="1028254" imgH="253890" progId="Equation.DSMT4">
                  <p:embed/>
                </p:oleObj>
              </mc:Choice>
              <mc:Fallback>
                <p:oleObj name="Equation" r:id="rId15" imgW="1028254" imgH="253890" progId="Equation.DSMT4">
                  <p:embed/>
                  <p:pic>
                    <p:nvPicPr>
                      <p:cNvPr id="89" name="Object 7">
                        <a:extLst>
                          <a:ext uri="{FF2B5EF4-FFF2-40B4-BE49-F238E27FC236}">
                            <a16:creationId xmlns:a16="http://schemas.microsoft.com/office/drawing/2014/main" id="{3D053D98-4356-44EF-A337-CC38CAD689E5}"/>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936625" y="4514850"/>
                        <a:ext cx="1370013" cy="336550"/>
                      </a:xfrm>
                      <a:prstGeom prst="rect">
                        <a:avLst/>
                      </a:prstGeom>
                      <a:solidFill>
                        <a:schemeClr val="bg1">
                          <a:alpha val="58038"/>
                        </a:schemeClr>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90" name="Object 8">
            <a:extLst>
              <a:ext uri="{FF2B5EF4-FFF2-40B4-BE49-F238E27FC236}">
                <a16:creationId xmlns:a16="http://schemas.microsoft.com/office/drawing/2014/main" id="{CBE617FB-CE99-434A-A921-85B995E01EB5}"/>
              </a:ext>
            </a:extLst>
          </p:cNvPr>
          <p:cNvGraphicFramePr>
            <a:graphicFrameLocks noChangeAspect="1"/>
          </p:cNvGraphicFramePr>
          <p:nvPr/>
        </p:nvGraphicFramePr>
        <p:xfrm>
          <a:off x="2919413" y="4489450"/>
          <a:ext cx="1370012" cy="338138"/>
        </p:xfrm>
        <a:graphic>
          <a:graphicData uri="http://schemas.openxmlformats.org/presentationml/2006/ole">
            <mc:AlternateContent xmlns:mc="http://schemas.openxmlformats.org/markup-compatibility/2006">
              <mc:Choice xmlns:v="urn:schemas-microsoft-com:vml" Requires="v">
                <p:oleObj name="Equation" r:id="rId17" imgW="1028254" imgH="253890" progId="Equation.DSMT4">
                  <p:embed/>
                </p:oleObj>
              </mc:Choice>
              <mc:Fallback>
                <p:oleObj name="Equation" r:id="rId17" imgW="1028254" imgH="253890" progId="Equation.DSMT4">
                  <p:embed/>
                  <p:pic>
                    <p:nvPicPr>
                      <p:cNvPr id="90" name="Object 8">
                        <a:extLst>
                          <a:ext uri="{FF2B5EF4-FFF2-40B4-BE49-F238E27FC236}">
                            <a16:creationId xmlns:a16="http://schemas.microsoft.com/office/drawing/2014/main" id="{CBE617FB-CE99-434A-A921-85B995E01EB5}"/>
                          </a:ext>
                        </a:extLst>
                      </p:cNvPr>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919413" y="4489450"/>
                        <a:ext cx="1370012" cy="338138"/>
                      </a:xfrm>
                      <a:prstGeom prst="rect">
                        <a:avLst/>
                      </a:prstGeom>
                      <a:solidFill>
                        <a:schemeClr val="bg1">
                          <a:alpha val="58038"/>
                        </a:schemeClr>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91" name="Left-Right Arrow 90">
            <a:extLst>
              <a:ext uri="{FF2B5EF4-FFF2-40B4-BE49-F238E27FC236}">
                <a16:creationId xmlns:a16="http://schemas.microsoft.com/office/drawing/2014/main" id="{92F681B7-5CDB-43A0-B44D-8234B1E56052}"/>
              </a:ext>
            </a:extLst>
          </p:cNvPr>
          <p:cNvSpPr/>
          <p:nvPr/>
        </p:nvSpPr>
        <p:spPr>
          <a:xfrm>
            <a:off x="1677988" y="4257675"/>
            <a:ext cx="1774825" cy="287338"/>
          </a:xfrm>
          <a:prstGeom prst="leftRightArrow">
            <a:avLst/>
          </a:prstGeom>
          <a:solidFill>
            <a:srgbClr val="00B0F0">
              <a:alpha val="7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graphicFrame>
        <p:nvGraphicFramePr>
          <p:cNvPr id="92" name="Object 9">
            <a:extLst>
              <a:ext uri="{FF2B5EF4-FFF2-40B4-BE49-F238E27FC236}">
                <a16:creationId xmlns:a16="http://schemas.microsoft.com/office/drawing/2014/main" id="{36F4B992-1938-42F8-9E88-7B4BE5ACEBC4}"/>
              </a:ext>
            </a:extLst>
          </p:cNvPr>
          <p:cNvGraphicFramePr>
            <a:graphicFrameLocks noChangeAspect="1"/>
          </p:cNvGraphicFramePr>
          <p:nvPr/>
        </p:nvGraphicFramePr>
        <p:xfrm>
          <a:off x="5233988" y="5170488"/>
          <a:ext cx="2830512" cy="384175"/>
        </p:xfrm>
        <a:graphic>
          <a:graphicData uri="http://schemas.openxmlformats.org/presentationml/2006/ole">
            <mc:AlternateContent xmlns:mc="http://schemas.openxmlformats.org/markup-compatibility/2006">
              <mc:Choice xmlns:v="urn:schemas-microsoft-com:vml" Requires="v">
                <p:oleObj name="Equation" r:id="rId19" imgW="1307532" imgH="177723" progId="Equation.DSMT4">
                  <p:embed/>
                </p:oleObj>
              </mc:Choice>
              <mc:Fallback>
                <p:oleObj name="Equation" r:id="rId19" imgW="1307532" imgH="177723" progId="Equation.DSMT4">
                  <p:embed/>
                  <p:pic>
                    <p:nvPicPr>
                      <p:cNvPr id="92" name="Object 9">
                        <a:extLst>
                          <a:ext uri="{FF2B5EF4-FFF2-40B4-BE49-F238E27FC236}">
                            <a16:creationId xmlns:a16="http://schemas.microsoft.com/office/drawing/2014/main" id="{36F4B992-1938-42F8-9E88-7B4BE5ACEBC4}"/>
                          </a:ext>
                        </a:extLst>
                      </p:cNvPr>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5233988" y="5170488"/>
                        <a:ext cx="2830512" cy="384175"/>
                      </a:xfrm>
                      <a:prstGeom prst="rect">
                        <a:avLst/>
                      </a:prstGeom>
                      <a:solidFill>
                        <a:schemeClr val="bg1">
                          <a:alpha val="58038"/>
                        </a:schemeClr>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93" name="Object 10">
            <a:extLst>
              <a:ext uri="{FF2B5EF4-FFF2-40B4-BE49-F238E27FC236}">
                <a16:creationId xmlns:a16="http://schemas.microsoft.com/office/drawing/2014/main" id="{C7820DD0-94DD-47D6-9C86-CFAE09A1BF06}"/>
              </a:ext>
            </a:extLst>
          </p:cNvPr>
          <p:cNvGraphicFramePr>
            <a:graphicFrameLocks noChangeAspect="1"/>
          </p:cNvGraphicFramePr>
          <p:nvPr/>
        </p:nvGraphicFramePr>
        <p:xfrm>
          <a:off x="5254625" y="5637213"/>
          <a:ext cx="1728788" cy="384175"/>
        </p:xfrm>
        <a:graphic>
          <a:graphicData uri="http://schemas.openxmlformats.org/presentationml/2006/ole">
            <mc:AlternateContent xmlns:mc="http://schemas.openxmlformats.org/markup-compatibility/2006">
              <mc:Choice xmlns:v="urn:schemas-microsoft-com:vml" Requires="v">
                <p:oleObj name="Equation" r:id="rId21" imgW="799753" imgH="177723" progId="Equation.DSMT4">
                  <p:embed/>
                </p:oleObj>
              </mc:Choice>
              <mc:Fallback>
                <p:oleObj name="Equation" r:id="rId21" imgW="799753" imgH="177723" progId="Equation.DSMT4">
                  <p:embed/>
                  <p:pic>
                    <p:nvPicPr>
                      <p:cNvPr id="93" name="Object 10">
                        <a:extLst>
                          <a:ext uri="{FF2B5EF4-FFF2-40B4-BE49-F238E27FC236}">
                            <a16:creationId xmlns:a16="http://schemas.microsoft.com/office/drawing/2014/main" id="{C7820DD0-94DD-47D6-9C86-CFAE09A1BF06}"/>
                          </a:ext>
                        </a:extLst>
                      </p:cNvPr>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5254625" y="5637213"/>
                        <a:ext cx="1728788" cy="384175"/>
                      </a:xfrm>
                      <a:prstGeom prst="rect">
                        <a:avLst/>
                      </a:prstGeom>
                      <a:solidFill>
                        <a:schemeClr val="bg1">
                          <a:alpha val="58038"/>
                        </a:schemeClr>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94" name="TextBox 93">
            <a:extLst>
              <a:ext uri="{FF2B5EF4-FFF2-40B4-BE49-F238E27FC236}">
                <a16:creationId xmlns:a16="http://schemas.microsoft.com/office/drawing/2014/main" id="{7EAF28CE-6C9E-459E-B4A9-EBE40F5DB080}"/>
              </a:ext>
            </a:extLst>
          </p:cNvPr>
          <p:cNvSpPr txBox="1"/>
          <p:nvPr/>
        </p:nvSpPr>
        <p:spPr>
          <a:xfrm>
            <a:off x="4965700" y="5981700"/>
            <a:ext cx="3913188" cy="400050"/>
          </a:xfrm>
          <a:prstGeom prst="rect">
            <a:avLst/>
          </a:prstGeom>
          <a:solidFill>
            <a:schemeClr val="bg1"/>
          </a:solidFill>
        </p:spPr>
        <p:txBody>
          <a:bodyPr>
            <a:spAutoFit/>
          </a:bodyPr>
          <a:lstStyle/>
          <a:p>
            <a:pPr eaLnBrk="1" hangingPunct="1">
              <a:defRPr/>
            </a:pPr>
            <a:r>
              <a:rPr lang="en-CA" sz="2000" dirty="0">
                <a:solidFill>
                  <a:srgbClr val="FF0000"/>
                </a:solidFill>
                <a:latin typeface="+mj-lt"/>
              </a:rPr>
              <a:t>Multiply  this by 2 for 2 cycles:</a:t>
            </a:r>
          </a:p>
        </p:txBody>
      </p:sp>
      <p:graphicFrame>
        <p:nvGraphicFramePr>
          <p:cNvPr id="95" name="Object 10">
            <a:extLst>
              <a:ext uri="{FF2B5EF4-FFF2-40B4-BE49-F238E27FC236}">
                <a16:creationId xmlns:a16="http://schemas.microsoft.com/office/drawing/2014/main" id="{DBD11A00-0A33-4765-B351-953ACE3E50E7}"/>
              </a:ext>
            </a:extLst>
          </p:cNvPr>
          <p:cNvGraphicFramePr>
            <a:graphicFrameLocks noChangeAspect="1"/>
          </p:cNvGraphicFramePr>
          <p:nvPr/>
        </p:nvGraphicFramePr>
        <p:xfrm>
          <a:off x="5200650" y="6321425"/>
          <a:ext cx="3484563" cy="384175"/>
        </p:xfrm>
        <a:graphic>
          <a:graphicData uri="http://schemas.openxmlformats.org/presentationml/2006/ole">
            <mc:AlternateContent xmlns:mc="http://schemas.openxmlformats.org/markup-compatibility/2006">
              <mc:Choice xmlns:v="urn:schemas-microsoft-com:vml" Requires="v">
                <p:oleObj name="Equation" r:id="rId23" imgW="1612200" imgH="177723" progId="Equation.DSMT4">
                  <p:embed/>
                </p:oleObj>
              </mc:Choice>
              <mc:Fallback>
                <p:oleObj name="Equation" r:id="rId23" imgW="1612200" imgH="177723" progId="Equation.DSMT4">
                  <p:embed/>
                  <p:pic>
                    <p:nvPicPr>
                      <p:cNvPr id="95" name="Object 10">
                        <a:extLst>
                          <a:ext uri="{FF2B5EF4-FFF2-40B4-BE49-F238E27FC236}">
                            <a16:creationId xmlns:a16="http://schemas.microsoft.com/office/drawing/2014/main" id="{DBD11A00-0A33-4765-B351-953ACE3E50E7}"/>
                          </a:ext>
                        </a:extLst>
                      </p:cNvPr>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5200650" y="6321425"/>
                        <a:ext cx="3484563" cy="384175"/>
                      </a:xfrm>
                      <a:prstGeom prst="rect">
                        <a:avLst/>
                      </a:prstGeom>
                      <a:solidFill>
                        <a:schemeClr val="bg1">
                          <a:alpha val="58038"/>
                        </a:schemeClr>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16388"/>
                                        </p:tgtEl>
                                        <p:attrNameLst>
                                          <p:attrName>style.visibility</p:attrName>
                                        </p:attrNameLst>
                                      </p:cBhvr>
                                      <p:to>
                                        <p:strVal val="visible"/>
                                      </p:to>
                                    </p:set>
                                    <p:animEffect transition="in" filter="blinds(horizontal)">
                                      <p:cBhvr>
                                        <p:cTn id="7" dur="500"/>
                                        <p:tgtEl>
                                          <p:spTgt spid="1638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linds(horizontal)">
                                      <p:cBhvr>
                                        <p:cTn id="12" dur="500"/>
                                        <p:tgtEl>
                                          <p:spTgt spid="5"/>
                                        </p:tgtEl>
                                      </p:cBhvr>
                                    </p:animEffect>
                                  </p:childTnLst>
                                </p:cTn>
                              </p:par>
                              <p:par>
                                <p:cTn id="13" presetID="10" presetClass="exit" presetSubtype="0" fill="hold" nodeType="withEffect">
                                  <p:stCondLst>
                                    <p:cond delay="0"/>
                                  </p:stCondLst>
                                  <p:childTnLst>
                                    <p:animEffect transition="out" filter="fade">
                                      <p:cBhvr>
                                        <p:cTn id="14" dur="2000"/>
                                        <p:tgtEl>
                                          <p:spTgt spid="16388"/>
                                        </p:tgtEl>
                                      </p:cBhvr>
                                    </p:animEffect>
                                    <p:set>
                                      <p:cBhvr>
                                        <p:cTn id="15" dur="1" fill="hold">
                                          <p:stCondLst>
                                            <p:cond delay="1999"/>
                                          </p:stCondLst>
                                        </p:cTn>
                                        <p:tgtEl>
                                          <p:spTgt spid="16388"/>
                                        </p:tgtEl>
                                        <p:attrNameLst>
                                          <p:attrName>style.visibility</p:attrName>
                                        </p:attrNameLst>
                                      </p:cBhvr>
                                      <p:to>
                                        <p:strVal val="hidden"/>
                                      </p:to>
                                    </p:set>
                                  </p:childTnLst>
                                </p:cTn>
                              </p:par>
                            </p:childTnLst>
                          </p:cTn>
                        </p:par>
                      </p:childTnLst>
                    </p:cTn>
                  </p:par>
                  <p:par>
                    <p:cTn id="16" fill="hold" nodeType="clickPar">
                      <p:stCondLst>
                        <p:cond delay="indefinite"/>
                      </p:stCondLst>
                      <p:childTnLst>
                        <p:par>
                          <p:cTn id="17" fill="hold" nodeType="withGroup">
                            <p:stCondLst>
                              <p:cond delay="0"/>
                            </p:stCondLst>
                            <p:childTnLst>
                              <p:par>
                                <p:cTn id="18" presetID="3" presetClass="entr" presetSubtype="10" fill="hold" nodeType="click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blinds(horizontal)">
                                      <p:cBhvr>
                                        <p:cTn id="20" dur="500"/>
                                        <p:tgtEl>
                                          <p:spTgt spid="6"/>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3" presetClass="entr" presetSubtype="10" fill="hold" nodeType="clickEffect">
                                  <p:stCondLst>
                                    <p:cond delay="0"/>
                                  </p:stCondLst>
                                  <p:childTnLst>
                                    <p:set>
                                      <p:cBhvr>
                                        <p:cTn id="24" dur="1" fill="hold">
                                          <p:stCondLst>
                                            <p:cond delay="0"/>
                                          </p:stCondLst>
                                        </p:cTn>
                                        <p:tgtEl>
                                          <p:spTgt spid="7"/>
                                        </p:tgtEl>
                                        <p:attrNameLst>
                                          <p:attrName>style.visibility</p:attrName>
                                        </p:attrNameLst>
                                      </p:cBhvr>
                                      <p:to>
                                        <p:strVal val="visible"/>
                                      </p:to>
                                    </p:set>
                                    <p:animEffect transition="in" filter="blinds(horizontal)">
                                      <p:cBhvr>
                                        <p:cTn id="25" dur="500"/>
                                        <p:tgtEl>
                                          <p:spTgt spid="7"/>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3" presetClass="entr" presetSubtype="10" fill="hold" nodeType="clickEffect">
                                  <p:stCondLst>
                                    <p:cond delay="0"/>
                                  </p:stCondLst>
                                  <p:childTnLst>
                                    <p:set>
                                      <p:cBhvr>
                                        <p:cTn id="29" dur="1" fill="hold">
                                          <p:stCondLst>
                                            <p:cond delay="0"/>
                                          </p:stCondLst>
                                        </p:cTn>
                                        <p:tgtEl>
                                          <p:spTgt spid="8"/>
                                        </p:tgtEl>
                                        <p:attrNameLst>
                                          <p:attrName>style.visibility</p:attrName>
                                        </p:attrNameLst>
                                      </p:cBhvr>
                                      <p:to>
                                        <p:strVal val="visible"/>
                                      </p:to>
                                    </p:set>
                                    <p:animEffect transition="in" filter="blinds(horizontal)">
                                      <p:cBhvr>
                                        <p:cTn id="30" dur="500"/>
                                        <p:tgtEl>
                                          <p:spTgt spid="8"/>
                                        </p:tgtEl>
                                      </p:cBhvr>
                                    </p:animEffect>
                                  </p:childTnLst>
                                </p:cTn>
                              </p:par>
                              <p:par>
                                <p:cTn id="31" presetID="10" presetClass="exit" presetSubtype="0" fill="hold" nodeType="withEffect">
                                  <p:stCondLst>
                                    <p:cond delay="0"/>
                                  </p:stCondLst>
                                  <p:childTnLst>
                                    <p:animEffect transition="out" filter="fade">
                                      <p:cBhvr>
                                        <p:cTn id="32" dur="2000"/>
                                        <p:tgtEl>
                                          <p:spTgt spid="7"/>
                                        </p:tgtEl>
                                      </p:cBhvr>
                                    </p:animEffect>
                                    <p:set>
                                      <p:cBhvr>
                                        <p:cTn id="33" dur="1" fill="hold">
                                          <p:stCondLst>
                                            <p:cond delay="1999"/>
                                          </p:stCondLst>
                                        </p:cTn>
                                        <p:tgtEl>
                                          <p:spTgt spid="7"/>
                                        </p:tgtEl>
                                        <p:attrNameLst>
                                          <p:attrName>style.visibility</p:attrName>
                                        </p:attrNameLst>
                                      </p:cBhvr>
                                      <p:to>
                                        <p:strVal val="hidden"/>
                                      </p:to>
                                    </p:set>
                                  </p:childTnLst>
                                </p:cTn>
                              </p:par>
                            </p:childTnLst>
                          </p:cTn>
                        </p:par>
                      </p:childTnLst>
                    </p:cTn>
                  </p:par>
                  <p:par>
                    <p:cTn id="34" fill="hold" nodeType="clickPar">
                      <p:stCondLst>
                        <p:cond delay="indefinite"/>
                      </p:stCondLst>
                      <p:childTnLst>
                        <p:par>
                          <p:cTn id="35" fill="hold" nodeType="withGroup">
                            <p:stCondLst>
                              <p:cond delay="0"/>
                            </p:stCondLst>
                            <p:childTnLst>
                              <p:par>
                                <p:cTn id="36" presetID="3" presetClass="entr" presetSubtype="10" fill="hold" grpId="0" nodeType="clickEffect">
                                  <p:stCondLst>
                                    <p:cond delay="0"/>
                                  </p:stCondLst>
                                  <p:childTnLst>
                                    <p:set>
                                      <p:cBhvr>
                                        <p:cTn id="37" dur="1" fill="hold">
                                          <p:stCondLst>
                                            <p:cond delay="0"/>
                                          </p:stCondLst>
                                        </p:cTn>
                                        <p:tgtEl>
                                          <p:spTgt spid="88"/>
                                        </p:tgtEl>
                                        <p:attrNameLst>
                                          <p:attrName>style.visibility</p:attrName>
                                        </p:attrNameLst>
                                      </p:cBhvr>
                                      <p:to>
                                        <p:strVal val="visible"/>
                                      </p:to>
                                    </p:set>
                                    <p:animEffect transition="in" filter="blinds(horizontal)">
                                      <p:cBhvr>
                                        <p:cTn id="38" dur="500"/>
                                        <p:tgtEl>
                                          <p:spTgt spid="88"/>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3" presetClass="entr" presetSubtype="10" fill="hold" grpId="0" nodeType="clickEffect">
                                  <p:stCondLst>
                                    <p:cond delay="0"/>
                                  </p:stCondLst>
                                  <p:childTnLst>
                                    <p:set>
                                      <p:cBhvr>
                                        <p:cTn id="42" dur="1" fill="hold">
                                          <p:stCondLst>
                                            <p:cond delay="0"/>
                                          </p:stCondLst>
                                        </p:cTn>
                                        <p:tgtEl>
                                          <p:spTgt spid="4"/>
                                        </p:tgtEl>
                                        <p:attrNameLst>
                                          <p:attrName>style.visibility</p:attrName>
                                        </p:attrNameLst>
                                      </p:cBhvr>
                                      <p:to>
                                        <p:strVal val="visible"/>
                                      </p:to>
                                    </p:set>
                                    <p:animEffect transition="in" filter="blinds(horizontal)">
                                      <p:cBhvr>
                                        <p:cTn id="43" dur="500"/>
                                        <p:tgtEl>
                                          <p:spTgt spid="4"/>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3" presetClass="entr" presetSubtype="10" fill="hold" nodeType="clickEffect">
                                  <p:stCondLst>
                                    <p:cond delay="0"/>
                                  </p:stCondLst>
                                  <p:childTnLst>
                                    <p:set>
                                      <p:cBhvr>
                                        <p:cTn id="47" dur="1" fill="hold">
                                          <p:stCondLst>
                                            <p:cond delay="0"/>
                                          </p:stCondLst>
                                        </p:cTn>
                                        <p:tgtEl>
                                          <p:spTgt spid="2"/>
                                        </p:tgtEl>
                                        <p:attrNameLst>
                                          <p:attrName>style.visibility</p:attrName>
                                        </p:attrNameLst>
                                      </p:cBhvr>
                                      <p:to>
                                        <p:strVal val="visible"/>
                                      </p:to>
                                    </p:set>
                                    <p:animEffect transition="in" filter="blinds(horizontal)">
                                      <p:cBhvr>
                                        <p:cTn id="48" dur="500"/>
                                        <p:tgtEl>
                                          <p:spTgt spid="2"/>
                                        </p:tgtEl>
                                      </p:cBhvr>
                                    </p:animEffect>
                                  </p:childTnLst>
                                </p:cTn>
                              </p:par>
                            </p:childTnLst>
                          </p:cTn>
                        </p:par>
                      </p:childTnLst>
                    </p:cTn>
                  </p:par>
                  <p:par>
                    <p:cTn id="49" fill="hold" nodeType="clickPar">
                      <p:stCondLst>
                        <p:cond delay="indefinite"/>
                      </p:stCondLst>
                      <p:childTnLst>
                        <p:par>
                          <p:cTn id="50" fill="hold" nodeType="withGroup">
                            <p:stCondLst>
                              <p:cond delay="0"/>
                            </p:stCondLst>
                            <p:childTnLst>
                              <p:par>
                                <p:cTn id="51" presetID="22" presetClass="entr" presetSubtype="8" fill="hold" nodeType="clickEffect">
                                  <p:stCondLst>
                                    <p:cond delay="0"/>
                                  </p:stCondLst>
                                  <p:childTnLst>
                                    <p:set>
                                      <p:cBhvr>
                                        <p:cTn id="52" dur="1" fill="hold">
                                          <p:stCondLst>
                                            <p:cond delay="0"/>
                                          </p:stCondLst>
                                        </p:cTn>
                                        <p:tgtEl>
                                          <p:spTgt spid="3"/>
                                        </p:tgtEl>
                                        <p:attrNameLst>
                                          <p:attrName>style.visibility</p:attrName>
                                        </p:attrNameLst>
                                      </p:cBhvr>
                                      <p:to>
                                        <p:strVal val="visible"/>
                                      </p:to>
                                    </p:set>
                                    <p:animEffect transition="in" filter="wipe(left)">
                                      <p:cBhvr>
                                        <p:cTn id="53" dur="5000"/>
                                        <p:tgtEl>
                                          <p:spTgt spid="3"/>
                                        </p:tgtEl>
                                      </p:cBhvr>
                                    </p:animEffect>
                                  </p:childTnLst>
                                </p:cTn>
                              </p:par>
                            </p:childTnLst>
                          </p:cTn>
                        </p:par>
                      </p:childTnLst>
                    </p:cTn>
                  </p:par>
                  <p:par>
                    <p:cTn id="54" fill="hold" nodeType="clickPar">
                      <p:stCondLst>
                        <p:cond delay="indefinite"/>
                      </p:stCondLst>
                      <p:childTnLst>
                        <p:par>
                          <p:cTn id="55" fill="hold" nodeType="withGroup">
                            <p:stCondLst>
                              <p:cond delay="0"/>
                            </p:stCondLst>
                            <p:childTnLst>
                              <p:par>
                                <p:cTn id="56" presetID="22" presetClass="entr" presetSubtype="8" fill="hold" nodeType="clickEffect">
                                  <p:stCondLst>
                                    <p:cond delay="0"/>
                                  </p:stCondLst>
                                  <p:childTnLst>
                                    <p:set>
                                      <p:cBhvr>
                                        <p:cTn id="57" dur="1" fill="hold">
                                          <p:stCondLst>
                                            <p:cond delay="0"/>
                                          </p:stCondLst>
                                        </p:cTn>
                                        <p:tgtEl>
                                          <p:spTgt spid="82"/>
                                        </p:tgtEl>
                                        <p:attrNameLst>
                                          <p:attrName>style.visibility</p:attrName>
                                        </p:attrNameLst>
                                      </p:cBhvr>
                                      <p:to>
                                        <p:strVal val="visible"/>
                                      </p:to>
                                    </p:set>
                                    <p:animEffect transition="in" filter="wipe(left)">
                                      <p:cBhvr>
                                        <p:cTn id="58" dur="2000"/>
                                        <p:tgtEl>
                                          <p:spTgt spid="82"/>
                                        </p:tgtEl>
                                      </p:cBhvr>
                                    </p:animEffect>
                                  </p:childTnLst>
                                </p:cTn>
                              </p:par>
                            </p:childTnLst>
                          </p:cTn>
                        </p:par>
                      </p:childTnLst>
                    </p:cTn>
                  </p:par>
                  <p:par>
                    <p:cTn id="59" fill="hold" nodeType="clickPar">
                      <p:stCondLst>
                        <p:cond delay="indefinite"/>
                      </p:stCondLst>
                      <p:childTnLst>
                        <p:par>
                          <p:cTn id="60" fill="hold" nodeType="withGroup">
                            <p:stCondLst>
                              <p:cond delay="0"/>
                            </p:stCondLst>
                            <p:childTnLst>
                              <p:par>
                                <p:cTn id="61" presetID="3" presetClass="entr" presetSubtype="10" fill="hold" grpId="0" nodeType="clickEffect">
                                  <p:stCondLst>
                                    <p:cond delay="0"/>
                                  </p:stCondLst>
                                  <p:childTnLst>
                                    <p:set>
                                      <p:cBhvr>
                                        <p:cTn id="62" dur="1" fill="hold">
                                          <p:stCondLst>
                                            <p:cond delay="0"/>
                                          </p:stCondLst>
                                        </p:cTn>
                                        <p:tgtEl>
                                          <p:spTgt spid="84"/>
                                        </p:tgtEl>
                                        <p:attrNameLst>
                                          <p:attrName>style.visibility</p:attrName>
                                        </p:attrNameLst>
                                      </p:cBhvr>
                                      <p:to>
                                        <p:strVal val="visible"/>
                                      </p:to>
                                    </p:set>
                                    <p:animEffect transition="in" filter="blinds(horizontal)">
                                      <p:cBhvr>
                                        <p:cTn id="63" dur="500"/>
                                        <p:tgtEl>
                                          <p:spTgt spid="84"/>
                                        </p:tgtEl>
                                      </p:cBhvr>
                                    </p:animEffect>
                                  </p:childTnLst>
                                </p:cTn>
                              </p:par>
                            </p:childTnLst>
                          </p:cTn>
                        </p:par>
                      </p:childTnLst>
                    </p:cTn>
                  </p:par>
                  <p:par>
                    <p:cTn id="64" fill="hold" nodeType="clickPar">
                      <p:stCondLst>
                        <p:cond delay="indefinite"/>
                      </p:stCondLst>
                      <p:childTnLst>
                        <p:par>
                          <p:cTn id="65" fill="hold" nodeType="withGroup">
                            <p:stCondLst>
                              <p:cond delay="0"/>
                            </p:stCondLst>
                            <p:childTnLst>
                              <p:par>
                                <p:cTn id="66" presetID="26" presetClass="entr" presetSubtype="0" fill="hold" grpId="0" nodeType="clickEffect">
                                  <p:stCondLst>
                                    <p:cond delay="0"/>
                                  </p:stCondLst>
                                  <p:childTnLst>
                                    <p:set>
                                      <p:cBhvr>
                                        <p:cTn id="67" dur="1" fill="hold">
                                          <p:stCondLst>
                                            <p:cond delay="0"/>
                                          </p:stCondLst>
                                        </p:cTn>
                                        <p:tgtEl>
                                          <p:spTgt spid="85"/>
                                        </p:tgtEl>
                                        <p:attrNameLst>
                                          <p:attrName>style.visibility</p:attrName>
                                        </p:attrNameLst>
                                      </p:cBhvr>
                                      <p:to>
                                        <p:strVal val="visible"/>
                                      </p:to>
                                    </p:set>
                                    <p:animEffect transition="in" filter="wipe(down)">
                                      <p:cBhvr>
                                        <p:cTn id="68" dur="580">
                                          <p:stCondLst>
                                            <p:cond delay="0"/>
                                          </p:stCondLst>
                                        </p:cTn>
                                        <p:tgtEl>
                                          <p:spTgt spid="85"/>
                                        </p:tgtEl>
                                      </p:cBhvr>
                                    </p:animEffect>
                                    <p:anim calcmode="lin" valueType="num">
                                      <p:cBhvr>
                                        <p:cTn id="69" dur="1822" tmFilter="0,0; 0.14,0.36; 0.43,0.73; 0.71,0.91; 1.0,1.0">
                                          <p:stCondLst>
                                            <p:cond delay="0"/>
                                          </p:stCondLst>
                                        </p:cTn>
                                        <p:tgtEl>
                                          <p:spTgt spid="85"/>
                                        </p:tgtEl>
                                        <p:attrNameLst>
                                          <p:attrName>ppt_x</p:attrName>
                                        </p:attrNameLst>
                                      </p:cBhvr>
                                      <p:tavLst>
                                        <p:tav tm="0">
                                          <p:val>
                                            <p:strVal val="#ppt_x-0.25"/>
                                          </p:val>
                                        </p:tav>
                                        <p:tav tm="100000">
                                          <p:val>
                                            <p:strVal val="#ppt_x"/>
                                          </p:val>
                                        </p:tav>
                                      </p:tavLst>
                                    </p:anim>
                                    <p:anim calcmode="lin" valueType="num">
                                      <p:cBhvr>
                                        <p:cTn id="70" dur="664" tmFilter="0.0,0.0; 0.25,0.07; 0.50,0.2; 0.75,0.467; 1.0,1.0">
                                          <p:stCondLst>
                                            <p:cond delay="0"/>
                                          </p:stCondLst>
                                        </p:cTn>
                                        <p:tgtEl>
                                          <p:spTgt spid="85"/>
                                        </p:tgtEl>
                                        <p:attrNameLst>
                                          <p:attrName>ppt_y</p:attrName>
                                        </p:attrNameLst>
                                      </p:cBhvr>
                                      <p:tavLst>
                                        <p:tav tm="0" fmla="#ppt_y-sin(pi*$)/3">
                                          <p:val>
                                            <p:fltVal val="0.5"/>
                                          </p:val>
                                        </p:tav>
                                        <p:tav tm="100000">
                                          <p:val>
                                            <p:fltVal val="1"/>
                                          </p:val>
                                        </p:tav>
                                      </p:tavLst>
                                    </p:anim>
                                    <p:anim calcmode="lin" valueType="num">
                                      <p:cBhvr>
                                        <p:cTn id="71" dur="664" tmFilter="0, 0; 0.125,0.2665; 0.25,0.4; 0.375,0.465; 0.5,0.5;  0.625,0.535; 0.75,0.6; 0.875,0.7335; 1,1">
                                          <p:stCondLst>
                                            <p:cond delay="664"/>
                                          </p:stCondLst>
                                        </p:cTn>
                                        <p:tgtEl>
                                          <p:spTgt spid="85"/>
                                        </p:tgtEl>
                                        <p:attrNameLst>
                                          <p:attrName>ppt_y</p:attrName>
                                        </p:attrNameLst>
                                      </p:cBhvr>
                                      <p:tavLst>
                                        <p:tav tm="0" fmla="#ppt_y-sin(pi*$)/9">
                                          <p:val>
                                            <p:fltVal val="0"/>
                                          </p:val>
                                        </p:tav>
                                        <p:tav tm="100000">
                                          <p:val>
                                            <p:fltVal val="1"/>
                                          </p:val>
                                        </p:tav>
                                      </p:tavLst>
                                    </p:anim>
                                    <p:anim calcmode="lin" valueType="num">
                                      <p:cBhvr>
                                        <p:cTn id="72" dur="332" tmFilter="0, 0; 0.125,0.2665; 0.25,0.4; 0.375,0.465; 0.5,0.5;  0.625,0.535; 0.75,0.6; 0.875,0.7335; 1,1">
                                          <p:stCondLst>
                                            <p:cond delay="1324"/>
                                          </p:stCondLst>
                                        </p:cTn>
                                        <p:tgtEl>
                                          <p:spTgt spid="85"/>
                                        </p:tgtEl>
                                        <p:attrNameLst>
                                          <p:attrName>ppt_y</p:attrName>
                                        </p:attrNameLst>
                                      </p:cBhvr>
                                      <p:tavLst>
                                        <p:tav tm="0" fmla="#ppt_y-sin(pi*$)/27">
                                          <p:val>
                                            <p:fltVal val="0"/>
                                          </p:val>
                                        </p:tav>
                                        <p:tav tm="100000">
                                          <p:val>
                                            <p:fltVal val="1"/>
                                          </p:val>
                                        </p:tav>
                                      </p:tavLst>
                                    </p:anim>
                                    <p:anim calcmode="lin" valueType="num">
                                      <p:cBhvr>
                                        <p:cTn id="73" dur="164" tmFilter="0, 0; 0.125,0.2665; 0.25,0.4; 0.375,0.465; 0.5,0.5;  0.625,0.535; 0.75,0.6; 0.875,0.7335; 1,1">
                                          <p:stCondLst>
                                            <p:cond delay="1656"/>
                                          </p:stCondLst>
                                        </p:cTn>
                                        <p:tgtEl>
                                          <p:spTgt spid="85"/>
                                        </p:tgtEl>
                                        <p:attrNameLst>
                                          <p:attrName>ppt_y</p:attrName>
                                        </p:attrNameLst>
                                      </p:cBhvr>
                                      <p:tavLst>
                                        <p:tav tm="0" fmla="#ppt_y-sin(pi*$)/81">
                                          <p:val>
                                            <p:fltVal val="0"/>
                                          </p:val>
                                        </p:tav>
                                        <p:tav tm="100000">
                                          <p:val>
                                            <p:fltVal val="1"/>
                                          </p:val>
                                        </p:tav>
                                      </p:tavLst>
                                    </p:anim>
                                    <p:animScale>
                                      <p:cBhvr>
                                        <p:cTn id="74" dur="26">
                                          <p:stCondLst>
                                            <p:cond delay="650"/>
                                          </p:stCondLst>
                                        </p:cTn>
                                        <p:tgtEl>
                                          <p:spTgt spid="85"/>
                                        </p:tgtEl>
                                      </p:cBhvr>
                                      <p:to x="100000" y="60000"/>
                                    </p:animScale>
                                    <p:animScale>
                                      <p:cBhvr>
                                        <p:cTn id="75" dur="166" decel="50000">
                                          <p:stCondLst>
                                            <p:cond delay="676"/>
                                          </p:stCondLst>
                                        </p:cTn>
                                        <p:tgtEl>
                                          <p:spTgt spid="85"/>
                                        </p:tgtEl>
                                      </p:cBhvr>
                                      <p:to x="100000" y="100000"/>
                                    </p:animScale>
                                    <p:animScale>
                                      <p:cBhvr>
                                        <p:cTn id="76" dur="26">
                                          <p:stCondLst>
                                            <p:cond delay="1312"/>
                                          </p:stCondLst>
                                        </p:cTn>
                                        <p:tgtEl>
                                          <p:spTgt spid="85"/>
                                        </p:tgtEl>
                                      </p:cBhvr>
                                      <p:to x="100000" y="80000"/>
                                    </p:animScale>
                                    <p:animScale>
                                      <p:cBhvr>
                                        <p:cTn id="77" dur="166" decel="50000">
                                          <p:stCondLst>
                                            <p:cond delay="1338"/>
                                          </p:stCondLst>
                                        </p:cTn>
                                        <p:tgtEl>
                                          <p:spTgt spid="85"/>
                                        </p:tgtEl>
                                      </p:cBhvr>
                                      <p:to x="100000" y="100000"/>
                                    </p:animScale>
                                    <p:animScale>
                                      <p:cBhvr>
                                        <p:cTn id="78" dur="26">
                                          <p:stCondLst>
                                            <p:cond delay="1642"/>
                                          </p:stCondLst>
                                        </p:cTn>
                                        <p:tgtEl>
                                          <p:spTgt spid="85"/>
                                        </p:tgtEl>
                                      </p:cBhvr>
                                      <p:to x="100000" y="90000"/>
                                    </p:animScale>
                                    <p:animScale>
                                      <p:cBhvr>
                                        <p:cTn id="79" dur="166" decel="50000">
                                          <p:stCondLst>
                                            <p:cond delay="1668"/>
                                          </p:stCondLst>
                                        </p:cTn>
                                        <p:tgtEl>
                                          <p:spTgt spid="85"/>
                                        </p:tgtEl>
                                      </p:cBhvr>
                                      <p:to x="100000" y="100000"/>
                                    </p:animScale>
                                    <p:animScale>
                                      <p:cBhvr>
                                        <p:cTn id="80" dur="26">
                                          <p:stCondLst>
                                            <p:cond delay="1808"/>
                                          </p:stCondLst>
                                        </p:cTn>
                                        <p:tgtEl>
                                          <p:spTgt spid="85"/>
                                        </p:tgtEl>
                                      </p:cBhvr>
                                      <p:to x="100000" y="95000"/>
                                    </p:animScale>
                                    <p:animScale>
                                      <p:cBhvr>
                                        <p:cTn id="81" dur="166" decel="50000">
                                          <p:stCondLst>
                                            <p:cond delay="1834"/>
                                          </p:stCondLst>
                                        </p:cTn>
                                        <p:tgtEl>
                                          <p:spTgt spid="85"/>
                                        </p:tgtEl>
                                      </p:cBhvr>
                                      <p:to x="100000" y="100000"/>
                                    </p:animScale>
                                  </p:childTnLst>
                                </p:cTn>
                              </p:par>
                            </p:childTnLst>
                          </p:cTn>
                        </p:par>
                      </p:childTnLst>
                    </p:cTn>
                  </p:par>
                  <p:par>
                    <p:cTn id="82" fill="hold" nodeType="clickPar">
                      <p:stCondLst>
                        <p:cond delay="indefinite"/>
                      </p:stCondLst>
                      <p:childTnLst>
                        <p:par>
                          <p:cTn id="83" fill="hold" nodeType="withGroup">
                            <p:stCondLst>
                              <p:cond delay="0"/>
                            </p:stCondLst>
                            <p:childTnLst>
                              <p:par>
                                <p:cTn id="84" presetID="26" presetClass="entr" presetSubtype="0" fill="hold" grpId="0" nodeType="clickEffect">
                                  <p:stCondLst>
                                    <p:cond delay="0"/>
                                  </p:stCondLst>
                                  <p:childTnLst>
                                    <p:set>
                                      <p:cBhvr>
                                        <p:cTn id="85" dur="1" fill="hold">
                                          <p:stCondLst>
                                            <p:cond delay="0"/>
                                          </p:stCondLst>
                                        </p:cTn>
                                        <p:tgtEl>
                                          <p:spTgt spid="86"/>
                                        </p:tgtEl>
                                        <p:attrNameLst>
                                          <p:attrName>style.visibility</p:attrName>
                                        </p:attrNameLst>
                                      </p:cBhvr>
                                      <p:to>
                                        <p:strVal val="visible"/>
                                      </p:to>
                                    </p:set>
                                    <p:animEffect transition="in" filter="wipe(down)">
                                      <p:cBhvr>
                                        <p:cTn id="86" dur="580">
                                          <p:stCondLst>
                                            <p:cond delay="0"/>
                                          </p:stCondLst>
                                        </p:cTn>
                                        <p:tgtEl>
                                          <p:spTgt spid="86"/>
                                        </p:tgtEl>
                                      </p:cBhvr>
                                    </p:animEffect>
                                    <p:anim calcmode="lin" valueType="num">
                                      <p:cBhvr>
                                        <p:cTn id="87" dur="1822" tmFilter="0,0; 0.14,0.36; 0.43,0.73; 0.71,0.91; 1.0,1.0">
                                          <p:stCondLst>
                                            <p:cond delay="0"/>
                                          </p:stCondLst>
                                        </p:cTn>
                                        <p:tgtEl>
                                          <p:spTgt spid="86"/>
                                        </p:tgtEl>
                                        <p:attrNameLst>
                                          <p:attrName>ppt_x</p:attrName>
                                        </p:attrNameLst>
                                      </p:cBhvr>
                                      <p:tavLst>
                                        <p:tav tm="0">
                                          <p:val>
                                            <p:strVal val="#ppt_x-0.25"/>
                                          </p:val>
                                        </p:tav>
                                        <p:tav tm="100000">
                                          <p:val>
                                            <p:strVal val="#ppt_x"/>
                                          </p:val>
                                        </p:tav>
                                      </p:tavLst>
                                    </p:anim>
                                    <p:anim calcmode="lin" valueType="num">
                                      <p:cBhvr>
                                        <p:cTn id="88" dur="664" tmFilter="0.0,0.0; 0.25,0.07; 0.50,0.2; 0.75,0.467; 1.0,1.0">
                                          <p:stCondLst>
                                            <p:cond delay="0"/>
                                          </p:stCondLst>
                                        </p:cTn>
                                        <p:tgtEl>
                                          <p:spTgt spid="86"/>
                                        </p:tgtEl>
                                        <p:attrNameLst>
                                          <p:attrName>ppt_y</p:attrName>
                                        </p:attrNameLst>
                                      </p:cBhvr>
                                      <p:tavLst>
                                        <p:tav tm="0" fmla="#ppt_y-sin(pi*$)/3">
                                          <p:val>
                                            <p:fltVal val="0.5"/>
                                          </p:val>
                                        </p:tav>
                                        <p:tav tm="100000">
                                          <p:val>
                                            <p:fltVal val="1"/>
                                          </p:val>
                                        </p:tav>
                                      </p:tavLst>
                                    </p:anim>
                                    <p:anim calcmode="lin" valueType="num">
                                      <p:cBhvr>
                                        <p:cTn id="89" dur="664" tmFilter="0, 0; 0.125,0.2665; 0.25,0.4; 0.375,0.465; 0.5,0.5;  0.625,0.535; 0.75,0.6; 0.875,0.7335; 1,1">
                                          <p:stCondLst>
                                            <p:cond delay="664"/>
                                          </p:stCondLst>
                                        </p:cTn>
                                        <p:tgtEl>
                                          <p:spTgt spid="86"/>
                                        </p:tgtEl>
                                        <p:attrNameLst>
                                          <p:attrName>ppt_y</p:attrName>
                                        </p:attrNameLst>
                                      </p:cBhvr>
                                      <p:tavLst>
                                        <p:tav tm="0" fmla="#ppt_y-sin(pi*$)/9">
                                          <p:val>
                                            <p:fltVal val="0"/>
                                          </p:val>
                                        </p:tav>
                                        <p:tav tm="100000">
                                          <p:val>
                                            <p:fltVal val="1"/>
                                          </p:val>
                                        </p:tav>
                                      </p:tavLst>
                                    </p:anim>
                                    <p:anim calcmode="lin" valueType="num">
                                      <p:cBhvr>
                                        <p:cTn id="90" dur="332" tmFilter="0, 0; 0.125,0.2665; 0.25,0.4; 0.375,0.465; 0.5,0.5;  0.625,0.535; 0.75,0.6; 0.875,0.7335; 1,1">
                                          <p:stCondLst>
                                            <p:cond delay="1324"/>
                                          </p:stCondLst>
                                        </p:cTn>
                                        <p:tgtEl>
                                          <p:spTgt spid="86"/>
                                        </p:tgtEl>
                                        <p:attrNameLst>
                                          <p:attrName>ppt_y</p:attrName>
                                        </p:attrNameLst>
                                      </p:cBhvr>
                                      <p:tavLst>
                                        <p:tav tm="0" fmla="#ppt_y-sin(pi*$)/27">
                                          <p:val>
                                            <p:fltVal val="0"/>
                                          </p:val>
                                        </p:tav>
                                        <p:tav tm="100000">
                                          <p:val>
                                            <p:fltVal val="1"/>
                                          </p:val>
                                        </p:tav>
                                      </p:tavLst>
                                    </p:anim>
                                    <p:anim calcmode="lin" valueType="num">
                                      <p:cBhvr>
                                        <p:cTn id="91" dur="164" tmFilter="0, 0; 0.125,0.2665; 0.25,0.4; 0.375,0.465; 0.5,0.5;  0.625,0.535; 0.75,0.6; 0.875,0.7335; 1,1">
                                          <p:stCondLst>
                                            <p:cond delay="1656"/>
                                          </p:stCondLst>
                                        </p:cTn>
                                        <p:tgtEl>
                                          <p:spTgt spid="86"/>
                                        </p:tgtEl>
                                        <p:attrNameLst>
                                          <p:attrName>ppt_y</p:attrName>
                                        </p:attrNameLst>
                                      </p:cBhvr>
                                      <p:tavLst>
                                        <p:tav tm="0" fmla="#ppt_y-sin(pi*$)/81">
                                          <p:val>
                                            <p:fltVal val="0"/>
                                          </p:val>
                                        </p:tav>
                                        <p:tav tm="100000">
                                          <p:val>
                                            <p:fltVal val="1"/>
                                          </p:val>
                                        </p:tav>
                                      </p:tavLst>
                                    </p:anim>
                                    <p:animScale>
                                      <p:cBhvr>
                                        <p:cTn id="92" dur="26">
                                          <p:stCondLst>
                                            <p:cond delay="650"/>
                                          </p:stCondLst>
                                        </p:cTn>
                                        <p:tgtEl>
                                          <p:spTgt spid="86"/>
                                        </p:tgtEl>
                                      </p:cBhvr>
                                      <p:to x="100000" y="60000"/>
                                    </p:animScale>
                                    <p:animScale>
                                      <p:cBhvr>
                                        <p:cTn id="93" dur="166" decel="50000">
                                          <p:stCondLst>
                                            <p:cond delay="676"/>
                                          </p:stCondLst>
                                        </p:cTn>
                                        <p:tgtEl>
                                          <p:spTgt spid="86"/>
                                        </p:tgtEl>
                                      </p:cBhvr>
                                      <p:to x="100000" y="100000"/>
                                    </p:animScale>
                                    <p:animScale>
                                      <p:cBhvr>
                                        <p:cTn id="94" dur="26">
                                          <p:stCondLst>
                                            <p:cond delay="1312"/>
                                          </p:stCondLst>
                                        </p:cTn>
                                        <p:tgtEl>
                                          <p:spTgt spid="86"/>
                                        </p:tgtEl>
                                      </p:cBhvr>
                                      <p:to x="100000" y="80000"/>
                                    </p:animScale>
                                    <p:animScale>
                                      <p:cBhvr>
                                        <p:cTn id="95" dur="166" decel="50000">
                                          <p:stCondLst>
                                            <p:cond delay="1338"/>
                                          </p:stCondLst>
                                        </p:cTn>
                                        <p:tgtEl>
                                          <p:spTgt spid="86"/>
                                        </p:tgtEl>
                                      </p:cBhvr>
                                      <p:to x="100000" y="100000"/>
                                    </p:animScale>
                                    <p:animScale>
                                      <p:cBhvr>
                                        <p:cTn id="96" dur="26">
                                          <p:stCondLst>
                                            <p:cond delay="1642"/>
                                          </p:stCondLst>
                                        </p:cTn>
                                        <p:tgtEl>
                                          <p:spTgt spid="86"/>
                                        </p:tgtEl>
                                      </p:cBhvr>
                                      <p:to x="100000" y="90000"/>
                                    </p:animScale>
                                    <p:animScale>
                                      <p:cBhvr>
                                        <p:cTn id="97" dur="166" decel="50000">
                                          <p:stCondLst>
                                            <p:cond delay="1668"/>
                                          </p:stCondLst>
                                        </p:cTn>
                                        <p:tgtEl>
                                          <p:spTgt spid="86"/>
                                        </p:tgtEl>
                                      </p:cBhvr>
                                      <p:to x="100000" y="100000"/>
                                    </p:animScale>
                                    <p:animScale>
                                      <p:cBhvr>
                                        <p:cTn id="98" dur="26">
                                          <p:stCondLst>
                                            <p:cond delay="1808"/>
                                          </p:stCondLst>
                                        </p:cTn>
                                        <p:tgtEl>
                                          <p:spTgt spid="86"/>
                                        </p:tgtEl>
                                      </p:cBhvr>
                                      <p:to x="100000" y="95000"/>
                                    </p:animScale>
                                    <p:animScale>
                                      <p:cBhvr>
                                        <p:cTn id="99" dur="166" decel="50000">
                                          <p:stCondLst>
                                            <p:cond delay="1834"/>
                                          </p:stCondLst>
                                        </p:cTn>
                                        <p:tgtEl>
                                          <p:spTgt spid="86"/>
                                        </p:tgtEl>
                                      </p:cBhvr>
                                      <p:to x="100000" y="100000"/>
                                    </p:animScale>
                                  </p:childTnLst>
                                </p:cTn>
                              </p:par>
                            </p:childTnLst>
                          </p:cTn>
                        </p:par>
                      </p:childTnLst>
                    </p:cTn>
                  </p:par>
                  <p:par>
                    <p:cTn id="100" fill="hold" nodeType="clickPar">
                      <p:stCondLst>
                        <p:cond delay="indefinite"/>
                      </p:stCondLst>
                      <p:childTnLst>
                        <p:par>
                          <p:cTn id="101" fill="hold" nodeType="withGroup">
                            <p:stCondLst>
                              <p:cond delay="0"/>
                            </p:stCondLst>
                            <p:childTnLst>
                              <p:par>
                                <p:cTn id="102" presetID="3" presetClass="entr" presetSubtype="10" fill="hold" grpId="0" nodeType="clickEffect">
                                  <p:stCondLst>
                                    <p:cond delay="0"/>
                                  </p:stCondLst>
                                  <p:childTnLst>
                                    <p:set>
                                      <p:cBhvr>
                                        <p:cTn id="103" dur="1" fill="hold">
                                          <p:stCondLst>
                                            <p:cond delay="0"/>
                                          </p:stCondLst>
                                        </p:cTn>
                                        <p:tgtEl>
                                          <p:spTgt spid="87"/>
                                        </p:tgtEl>
                                        <p:attrNameLst>
                                          <p:attrName>style.visibility</p:attrName>
                                        </p:attrNameLst>
                                      </p:cBhvr>
                                      <p:to>
                                        <p:strVal val="visible"/>
                                      </p:to>
                                    </p:set>
                                    <p:animEffect transition="in" filter="blinds(horizontal)">
                                      <p:cBhvr>
                                        <p:cTn id="104" dur="500"/>
                                        <p:tgtEl>
                                          <p:spTgt spid="87"/>
                                        </p:tgtEl>
                                      </p:cBhvr>
                                    </p:animEffect>
                                  </p:childTnLst>
                                </p:cTn>
                              </p:par>
                            </p:childTnLst>
                          </p:cTn>
                        </p:par>
                      </p:childTnLst>
                    </p:cTn>
                  </p:par>
                  <p:par>
                    <p:cTn id="105" fill="hold" nodeType="clickPar">
                      <p:stCondLst>
                        <p:cond delay="indefinite"/>
                      </p:stCondLst>
                      <p:childTnLst>
                        <p:par>
                          <p:cTn id="106" fill="hold" nodeType="withGroup">
                            <p:stCondLst>
                              <p:cond delay="0"/>
                            </p:stCondLst>
                            <p:childTnLst>
                              <p:par>
                                <p:cTn id="107" presetID="3" presetClass="entr" presetSubtype="10" fill="hold" nodeType="clickEffect">
                                  <p:stCondLst>
                                    <p:cond delay="0"/>
                                  </p:stCondLst>
                                  <p:childTnLst>
                                    <p:set>
                                      <p:cBhvr>
                                        <p:cTn id="108" dur="1" fill="hold">
                                          <p:stCondLst>
                                            <p:cond delay="0"/>
                                          </p:stCondLst>
                                        </p:cTn>
                                        <p:tgtEl>
                                          <p:spTgt spid="89"/>
                                        </p:tgtEl>
                                        <p:attrNameLst>
                                          <p:attrName>style.visibility</p:attrName>
                                        </p:attrNameLst>
                                      </p:cBhvr>
                                      <p:to>
                                        <p:strVal val="visible"/>
                                      </p:to>
                                    </p:set>
                                    <p:animEffect transition="in" filter="blinds(horizontal)">
                                      <p:cBhvr>
                                        <p:cTn id="109" dur="500"/>
                                        <p:tgtEl>
                                          <p:spTgt spid="89"/>
                                        </p:tgtEl>
                                      </p:cBhvr>
                                    </p:animEffect>
                                  </p:childTnLst>
                                </p:cTn>
                              </p:par>
                            </p:childTnLst>
                          </p:cTn>
                        </p:par>
                      </p:childTnLst>
                    </p:cTn>
                  </p:par>
                  <p:par>
                    <p:cTn id="110" fill="hold" nodeType="clickPar">
                      <p:stCondLst>
                        <p:cond delay="indefinite"/>
                      </p:stCondLst>
                      <p:childTnLst>
                        <p:par>
                          <p:cTn id="111" fill="hold" nodeType="withGroup">
                            <p:stCondLst>
                              <p:cond delay="0"/>
                            </p:stCondLst>
                            <p:childTnLst>
                              <p:par>
                                <p:cTn id="112" presetID="3" presetClass="entr" presetSubtype="10" fill="hold" nodeType="clickEffect">
                                  <p:stCondLst>
                                    <p:cond delay="0"/>
                                  </p:stCondLst>
                                  <p:childTnLst>
                                    <p:set>
                                      <p:cBhvr>
                                        <p:cTn id="113" dur="1" fill="hold">
                                          <p:stCondLst>
                                            <p:cond delay="0"/>
                                          </p:stCondLst>
                                        </p:cTn>
                                        <p:tgtEl>
                                          <p:spTgt spid="90"/>
                                        </p:tgtEl>
                                        <p:attrNameLst>
                                          <p:attrName>style.visibility</p:attrName>
                                        </p:attrNameLst>
                                      </p:cBhvr>
                                      <p:to>
                                        <p:strVal val="visible"/>
                                      </p:to>
                                    </p:set>
                                    <p:animEffect transition="in" filter="blinds(horizontal)">
                                      <p:cBhvr>
                                        <p:cTn id="114" dur="500"/>
                                        <p:tgtEl>
                                          <p:spTgt spid="90"/>
                                        </p:tgtEl>
                                      </p:cBhvr>
                                    </p:animEffect>
                                  </p:childTnLst>
                                </p:cTn>
                              </p:par>
                            </p:childTnLst>
                          </p:cTn>
                        </p:par>
                      </p:childTnLst>
                    </p:cTn>
                  </p:par>
                  <p:par>
                    <p:cTn id="115" fill="hold" nodeType="clickPar">
                      <p:stCondLst>
                        <p:cond delay="indefinite"/>
                      </p:stCondLst>
                      <p:childTnLst>
                        <p:par>
                          <p:cTn id="116" fill="hold" nodeType="withGroup">
                            <p:stCondLst>
                              <p:cond delay="0"/>
                            </p:stCondLst>
                            <p:childTnLst>
                              <p:par>
                                <p:cTn id="117" presetID="16" presetClass="entr" presetSubtype="37" fill="hold" grpId="0" nodeType="clickEffect">
                                  <p:stCondLst>
                                    <p:cond delay="0"/>
                                  </p:stCondLst>
                                  <p:childTnLst>
                                    <p:set>
                                      <p:cBhvr>
                                        <p:cTn id="118" dur="1" fill="hold">
                                          <p:stCondLst>
                                            <p:cond delay="0"/>
                                          </p:stCondLst>
                                        </p:cTn>
                                        <p:tgtEl>
                                          <p:spTgt spid="91"/>
                                        </p:tgtEl>
                                        <p:attrNameLst>
                                          <p:attrName>style.visibility</p:attrName>
                                        </p:attrNameLst>
                                      </p:cBhvr>
                                      <p:to>
                                        <p:strVal val="visible"/>
                                      </p:to>
                                    </p:set>
                                    <p:animEffect transition="in" filter="barn(outVertical)">
                                      <p:cBhvr>
                                        <p:cTn id="119" dur="2000"/>
                                        <p:tgtEl>
                                          <p:spTgt spid="91"/>
                                        </p:tgtEl>
                                      </p:cBhvr>
                                    </p:animEffect>
                                  </p:childTnLst>
                                </p:cTn>
                              </p:par>
                            </p:childTnLst>
                          </p:cTn>
                        </p:par>
                      </p:childTnLst>
                    </p:cTn>
                  </p:par>
                  <p:par>
                    <p:cTn id="120" fill="hold" nodeType="clickPar">
                      <p:stCondLst>
                        <p:cond delay="indefinite"/>
                      </p:stCondLst>
                      <p:childTnLst>
                        <p:par>
                          <p:cTn id="121" fill="hold" nodeType="withGroup">
                            <p:stCondLst>
                              <p:cond delay="0"/>
                            </p:stCondLst>
                            <p:childTnLst>
                              <p:par>
                                <p:cTn id="122" presetID="3" presetClass="entr" presetSubtype="10" fill="hold" nodeType="clickEffect">
                                  <p:stCondLst>
                                    <p:cond delay="0"/>
                                  </p:stCondLst>
                                  <p:childTnLst>
                                    <p:set>
                                      <p:cBhvr>
                                        <p:cTn id="123" dur="1" fill="hold">
                                          <p:stCondLst>
                                            <p:cond delay="0"/>
                                          </p:stCondLst>
                                        </p:cTn>
                                        <p:tgtEl>
                                          <p:spTgt spid="92"/>
                                        </p:tgtEl>
                                        <p:attrNameLst>
                                          <p:attrName>style.visibility</p:attrName>
                                        </p:attrNameLst>
                                      </p:cBhvr>
                                      <p:to>
                                        <p:strVal val="visible"/>
                                      </p:to>
                                    </p:set>
                                    <p:animEffect transition="in" filter="blinds(horizontal)">
                                      <p:cBhvr>
                                        <p:cTn id="124" dur="500"/>
                                        <p:tgtEl>
                                          <p:spTgt spid="92"/>
                                        </p:tgtEl>
                                      </p:cBhvr>
                                    </p:animEffect>
                                  </p:childTnLst>
                                </p:cTn>
                              </p:par>
                            </p:childTnLst>
                          </p:cTn>
                        </p:par>
                      </p:childTnLst>
                    </p:cTn>
                  </p:par>
                  <p:par>
                    <p:cTn id="125" fill="hold" nodeType="clickPar">
                      <p:stCondLst>
                        <p:cond delay="indefinite"/>
                      </p:stCondLst>
                      <p:childTnLst>
                        <p:par>
                          <p:cTn id="126" fill="hold" nodeType="withGroup">
                            <p:stCondLst>
                              <p:cond delay="0"/>
                            </p:stCondLst>
                            <p:childTnLst>
                              <p:par>
                                <p:cTn id="127" presetID="3" presetClass="entr" presetSubtype="10" fill="hold" nodeType="clickEffect">
                                  <p:stCondLst>
                                    <p:cond delay="0"/>
                                  </p:stCondLst>
                                  <p:childTnLst>
                                    <p:set>
                                      <p:cBhvr>
                                        <p:cTn id="128" dur="1" fill="hold">
                                          <p:stCondLst>
                                            <p:cond delay="0"/>
                                          </p:stCondLst>
                                        </p:cTn>
                                        <p:tgtEl>
                                          <p:spTgt spid="93"/>
                                        </p:tgtEl>
                                        <p:attrNameLst>
                                          <p:attrName>style.visibility</p:attrName>
                                        </p:attrNameLst>
                                      </p:cBhvr>
                                      <p:to>
                                        <p:strVal val="visible"/>
                                      </p:to>
                                    </p:set>
                                    <p:animEffect transition="in" filter="blinds(horizontal)">
                                      <p:cBhvr>
                                        <p:cTn id="129" dur="500"/>
                                        <p:tgtEl>
                                          <p:spTgt spid="93"/>
                                        </p:tgtEl>
                                      </p:cBhvr>
                                    </p:animEffect>
                                  </p:childTnLst>
                                </p:cTn>
                              </p:par>
                            </p:childTnLst>
                          </p:cTn>
                        </p:par>
                      </p:childTnLst>
                    </p:cTn>
                  </p:par>
                  <p:par>
                    <p:cTn id="130" fill="hold" nodeType="clickPar">
                      <p:stCondLst>
                        <p:cond delay="indefinite"/>
                      </p:stCondLst>
                      <p:childTnLst>
                        <p:par>
                          <p:cTn id="131" fill="hold" nodeType="withGroup">
                            <p:stCondLst>
                              <p:cond delay="0"/>
                            </p:stCondLst>
                            <p:childTnLst>
                              <p:par>
                                <p:cTn id="132" presetID="3" presetClass="entr" presetSubtype="10" fill="hold" grpId="0" nodeType="clickEffect">
                                  <p:stCondLst>
                                    <p:cond delay="0"/>
                                  </p:stCondLst>
                                  <p:childTnLst>
                                    <p:set>
                                      <p:cBhvr>
                                        <p:cTn id="133" dur="1" fill="hold">
                                          <p:stCondLst>
                                            <p:cond delay="0"/>
                                          </p:stCondLst>
                                        </p:cTn>
                                        <p:tgtEl>
                                          <p:spTgt spid="94"/>
                                        </p:tgtEl>
                                        <p:attrNameLst>
                                          <p:attrName>style.visibility</p:attrName>
                                        </p:attrNameLst>
                                      </p:cBhvr>
                                      <p:to>
                                        <p:strVal val="visible"/>
                                      </p:to>
                                    </p:set>
                                    <p:animEffect transition="in" filter="blinds(horizontal)">
                                      <p:cBhvr>
                                        <p:cTn id="134" dur="500"/>
                                        <p:tgtEl>
                                          <p:spTgt spid="94"/>
                                        </p:tgtEl>
                                      </p:cBhvr>
                                    </p:animEffect>
                                  </p:childTnLst>
                                </p:cTn>
                              </p:par>
                            </p:childTnLst>
                          </p:cTn>
                        </p:par>
                      </p:childTnLst>
                    </p:cTn>
                  </p:par>
                  <p:par>
                    <p:cTn id="135" fill="hold" nodeType="clickPar">
                      <p:stCondLst>
                        <p:cond delay="indefinite"/>
                      </p:stCondLst>
                      <p:childTnLst>
                        <p:par>
                          <p:cTn id="136" fill="hold" nodeType="withGroup">
                            <p:stCondLst>
                              <p:cond delay="0"/>
                            </p:stCondLst>
                            <p:childTnLst>
                              <p:par>
                                <p:cTn id="137" presetID="3" presetClass="entr" presetSubtype="10" fill="hold" nodeType="clickEffect">
                                  <p:stCondLst>
                                    <p:cond delay="0"/>
                                  </p:stCondLst>
                                  <p:childTnLst>
                                    <p:set>
                                      <p:cBhvr>
                                        <p:cTn id="138" dur="1" fill="hold">
                                          <p:stCondLst>
                                            <p:cond delay="0"/>
                                          </p:stCondLst>
                                        </p:cTn>
                                        <p:tgtEl>
                                          <p:spTgt spid="95"/>
                                        </p:tgtEl>
                                        <p:attrNameLst>
                                          <p:attrName>style.visibility</p:attrName>
                                        </p:attrNameLst>
                                      </p:cBhvr>
                                      <p:to>
                                        <p:strVal val="visible"/>
                                      </p:to>
                                    </p:set>
                                    <p:animEffect transition="in" filter="blinds(horizontal)">
                                      <p:cBhvr>
                                        <p:cTn id="139" dur="500"/>
                                        <p:tgtEl>
                                          <p:spTgt spid="9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84" grpId="0"/>
      <p:bldP spid="85" grpId="0" animBg="1"/>
      <p:bldP spid="86" grpId="0" animBg="1"/>
      <p:bldP spid="87" grpId="0"/>
      <p:bldP spid="88" grpId="0"/>
      <p:bldP spid="91" grpId="0" animBg="1"/>
      <p:bldP spid="94"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15B521-DFDA-46D5-A00A-7D84225DD18B}"/>
              </a:ext>
            </a:extLst>
          </p:cNvPr>
          <p:cNvSpPr>
            <a:spLocks noGrp="1"/>
          </p:cNvSpPr>
          <p:nvPr>
            <p:ph type="title"/>
          </p:nvPr>
        </p:nvSpPr>
        <p:spPr>
          <a:xfrm>
            <a:off x="457200" y="274638"/>
            <a:ext cx="8186738" cy="511175"/>
          </a:xfrm>
        </p:spPr>
        <p:txBody>
          <a:bodyPr/>
          <a:lstStyle/>
          <a:p>
            <a:pPr eaLnBrk="1" hangingPunct="1">
              <a:defRPr/>
            </a:pPr>
            <a:r>
              <a:rPr lang="en-CA" sz="2700" dirty="0"/>
              <a:t>IV) Earth and Sun in the Solar System</a:t>
            </a:r>
          </a:p>
        </p:txBody>
      </p:sp>
      <p:sp>
        <p:nvSpPr>
          <p:cNvPr id="17411" name="Content Placeholder 2">
            <a:extLst>
              <a:ext uri="{FF2B5EF4-FFF2-40B4-BE49-F238E27FC236}">
                <a16:creationId xmlns:a16="http://schemas.microsoft.com/office/drawing/2014/main" id="{20752F0C-1F0E-43F5-ABA4-5D1D50D904E9}"/>
              </a:ext>
            </a:extLst>
          </p:cNvPr>
          <p:cNvSpPr>
            <a:spLocks noGrp="1"/>
          </p:cNvSpPr>
          <p:nvPr>
            <p:ph sz="quarter" idx="1"/>
          </p:nvPr>
        </p:nvSpPr>
        <p:spPr>
          <a:xfrm>
            <a:off x="268288" y="914400"/>
            <a:ext cx="8386762" cy="5559425"/>
          </a:xfrm>
        </p:spPr>
        <p:txBody>
          <a:bodyPr/>
          <a:lstStyle/>
          <a:p>
            <a:pPr eaLnBrk="1" hangingPunct="1"/>
            <a:r>
              <a:rPr lang="en-CA" altLang="en-US" sz="2200"/>
              <a:t>The earth circulates in an elliptical orbit around the sun</a:t>
            </a:r>
          </a:p>
          <a:p>
            <a:pPr eaLnBrk="1" hangingPunct="1"/>
            <a:r>
              <a:rPr lang="en-CA" altLang="en-US" sz="2200"/>
              <a:t>Perogee (Perihelion) point in orbit where the earth-sun distance is at its minimum (early January - Winter)</a:t>
            </a:r>
          </a:p>
          <a:p>
            <a:pPr lvl="1" eaLnBrk="1" hangingPunct="1"/>
            <a:r>
              <a:rPr lang="en-CA" altLang="en-US" sz="1900"/>
              <a:t>Distance = 147.5 million km (2008)</a:t>
            </a:r>
          </a:p>
          <a:p>
            <a:pPr eaLnBrk="1" hangingPunct="1"/>
            <a:endParaRPr lang="en-CA" altLang="en-US" sz="2200"/>
          </a:p>
          <a:p>
            <a:pPr eaLnBrk="1" hangingPunct="1"/>
            <a:r>
              <a:rPr lang="en-CA" altLang="en-US" sz="2200"/>
              <a:t>Apogee (Aphelion) point in orbit where the earth-sun distance is at its maximum (early July - Summer)</a:t>
            </a:r>
          </a:p>
          <a:p>
            <a:pPr lvl="1" eaLnBrk="1" hangingPunct="1"/>
            <a:r>
              <a:rPr lang="en-CA" altLang="en-US" sz="1900"/>
              <a:t>Distance = 152.6 million km (2008)</a:t>
            </a:r>
          </a:p>
          <a:p>
            <a:pPr lvl="1" eaLnBrk="1" hangingPunct="1">
              <a:buFont typeface="Wingdings 2" panose="05020102010507070707" pitchFamily="18" charset="2"/>
              <a:buNone/>
            </a:pPr>
            <a:endParaRPr lang="en-CA" altLang="en-US" sz="1900"/>
          </a:p>
          <a:p>
            <a:pPr eaLnBrk="1" hangingPunct="1"/>
            <a:r>
              <a:rPr lang="en-CA" altLang="en-US" sz="2200"/>
              <a:t>Earth’s orbit is stabilizing, but changes slightly every year</a:t>
            </a:r>
          </a:p>
          <a:p>
            <a:pPr eaLnBrk="1" hangingPunct="1"/>
            <a:r>
              <a:rPr lang="en-CA" altLang="en-US" sz="2200">
                <a:hlinkClick r:id="rId4"/>
              </a:rPr>
              <a:t>http://en.wikipedia.org/wiki/Apsis</a:t>
            </a:r>
            <a:endParaRPr lang="en-CA" altLang="en-US" sz="2200"/>
          </a:p>
          <a:p>
            <a:pPr eaLnBrk="1" hangingPunct="1">
              <a:buFont typeface="Wingdings" panose="05000000000000000000" pitchFamily="2" charset="2"/>
              <a:buNone/>
            </a:pPr>
            <a:endParaRPr lang="en-CA" altLang="en-US" sz="2200"/>
          </a:p>
          <a:p>
            <a:pPr eaLnBrk="1" hangingPunct="1"/>
            <a:r>
              <a:rPr lang="en-CA" altLang="en-US" sz="2200"/>
              <a:t>Note: Seasons depend on earth’s axis of orbit, not on earth-sun distance</a:t>
            </a:r>
          </a:p>
          <a:p>
            <a:pPr eaLnBrk="1" hangingPunct="1"/>
            <a:endParaRPr lang="en-CA" altLang="en-US" sz="2200"/>
          </a:p>
        </p:txBody>
      </p:sp>
      <p:sp>
        <p:nvSpPr>
          <p:cNvPr id="29700" name="Text Box 5">
            <a:extLst>
              <a:ext uri="{FF2B5EF4-FFF2-40B4-BE49-F238E27FC236}">
                <a16:creationId xmlns:a16="http://schemas.microsoft.com/office/drawing/2014/main" id="{6403B3F5-5B01-4CED-9D9C-BDA30AE98F5D}"/>
              </a:ext>
            </a:extLst>
          </p:cNvPr>
          <p:cNvSpPr txBox="1">
            <a:spLocks noChangeArrowheads="1"/>
          </p:cNvSpPr>
          <p:nvPr/>
        </p:nvSpPr>
        <p:spPr bwMode="auto">
          <a:xfrm>
            <a:off x="5084763" y="6613525"/>
            <a:ext cx="4059237"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latin typeface="Arial" panose="020B0604020202020204" pitchFamily="34" charset="0"/>
              </a:rPr>
              <a:t>© Copyright all rights reserved to Homework depot: </a:t>
            </a:r>
            <a:r>
              <a:rPr lang="en-US" altLang="en-US" sz="1000">
                <a:latin typeface="Arial" panose="020B0604020202020204" pitchFamily="34" charset="0"/>
                <a:hlinkClick r:id="rId5"/>
              </a:rPr>
              <a:t>www.BCMath.ca</a:t>
            </a:r>
            <a:r>
              <a:rPr lang="en-US" altLang="en-US" sz="1000">
                <a:latin typeface="Arial" panose="020B0604020202020204" pitchFamily="34" charset="0"/>
              </a:rPr>
              <a:t> </a:t>
            </a: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17411">
                                            <p:txEl>
                                              <p:pRg st="0" end="0"/>
                                            </p:txEl>
                                          </p:spTgt>
                                        </p:tgtEl>
                                        <p:attrNameLst>
                                          <p:attrName>style.visibility</p:attrName>
                                        </p:attrNameLst>
                                      </p:cBhvr>
                                      <p:to>
                                        <p:strVal val="visible"/>
                                      </p:to>
                                    </p:set>
                                    <p:animEffect transition="in" filter="blinds(horizontal)">
                                      <p:cBhvr>
                                        <p:cTn id="7" dur="500"/>
                                        <p:tgtEl>
                                          <p:spTgt spid="1741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17411">
                                            <p:txEl>
                                              <p:pRg st="1" end="1"/>
                                            </p:txEl>
                                          </p:spTgt>
                                        </p:tgtEl>
                                        <p:attrNameLst>
                                          <p:attrName>style.visibility</p:attrName>
                                        </p:attrNameLst>
                                      </p:cBhvr>
                                      <p:to>
                                        <p:strVal val="visible"/>
                                      </p:to>
                                    </p:set>
                                    <p:animEffect transition="in" filter="blinds(horizontal)">
                                      <p:cBhvr>
                                        <p:cTn id="12" dur="500"/>
                                        <p:tgtEl>
                                          <p:spTgt spid="17411">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17411">
                                            <p:txEl>
                                              <p:pRg st="2" end="2"/>
                                            </p:txEl>
                                          </p:spTgt>
                                        </p:tgtEl>
                                        <p:attrNameLst>
                                          <p:attrName>style.visibility</p:attrName>
                                        </p:attrNameLst>
                                      </p:cBhvr>
                                      <p:to>
                                        <p:strVal val="visible"/>
                                      </p:to>
                                    </p:set>
                                    <p:animEffect transition="in" filter="blinds(horizontal)">
                                      <p:cBhvr>
                                        <p:cTn id="17" dur="500"/>
                                        <p:tgtEl>
                                          <p:spTgt spid="17411">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nodeType="clickEffect">
                                  <p:stCondLst>
                                    <p:cond delay="0"/>
                                  </p:stCondLst>
                                  <p:childTnLst>
                                    <p:set>
                                      <p:cBhvr>
                                        <p:cTn id="21" dur="1" fill="hold">
                                          <p:stCondLst>
                                            <p:cond delay="0"/>
                                          </p:stCondLst>
                                        </p:cTn>
                                        <p:tgtEl>
                                          <p:spTgt spid="17411">
                                            <p:txEl>
                                              <p:pRg st="4" end="4"/>
                                            </p:txEl>
                                          </p:spTgt>
                                        </p:tgtEl>
                                        <p:attrNameLst>
                                          <p:attrName>style.visibility</p:attrName>
                                        </p:attrNameLst>
                                      </p:cBhvr>
                                      <p:to>
                                        <p:strVal val="visible"/>
                                      </p:to>
                                    </p:set>
                                    <p:animEffect transition="in" filter="blinds(horizontal)">
                                      <p:cBhvr>
                                        <p:cTn id="22" dur="500"/>
                                        <p:tgtEl>
                                          <p:spTgt spid="17411">
                                            <p:txEl>
                                              <p:pRg st="4" end="4"/>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nodeType="clickEffect">
                                  <p:stCondLst>
                                    <p:cond delay="0"/>
                                  </p:stCondLst>
                                  <p:childTnLst>
                                    <p:set>
                                      <p:cBhvr>
                                        <p:cTn id="26" dur="1" fill="hold">
                                          <p:stCondLst>
                                            <p:cond delay="0"/>
                                          </p:stCondLst>
                                        </p:cTn>
                                        <p:tgtEl>
                                          <p:spTgt spid="17411">
                                            <p:txEl>
                                              <p:pRg st="5" end="5"/>
                                            </p:txEl>
                                          </p:spTgt>
                                        </p:tgtEl>
                                        <p:attrNameLst>
                                          <p:attrName>style.visibility</p:attrName>
                                        </p:attrNameLst>
                                      </p:cBhvr>
                                      <p:to>
                                        <p:strVal val="visible"/>
                                      </p:to>
                                    </p:set>
                                    <p:animEffect transition="in" filter="blinds(horizontal)">
                                      <p:cBhvr>
                                        <p:cTn id="27" dur="500"/>
                                        <p:tgtEl>
                                          <p:spTgt spid="17411">
                                            <p:txEl>
                                              <p:pRg st="5" end="5"/>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nodeType="clickEffect">
                                  <p:stCondLst>
                                    <p:cond delay="0"/>
                                  </p:stCondLst>
                                  <p:childTnLst>
                                    <p:set>
                                      <p:cBhvr>
                                        <p:cTn id="31" dur="1" fill="hold">
                                          <p:stCondLst>
                                            <p:cond delay="0"/>
                                          </p:stCondLst>
                                        </p:cTn>
                                        <p:tgtEl>
                                          <p:spTgt spid="17411">
                                            <p:txEl>
                                              <p:pRg st="7" end="7"/>
                                            </p:txEl>
                                          </p:spTgt>
                                        </p:tgtEl>
                                        <p:attrNameLst>
                                          <p:attrName>style.visibility</p:attrName>
                                        </p:attrNameLst>
                                      </p:cBhvr>
                                      <p:to>
                                        <p:strVal val="visible"/>
                                      </p:to>
                                    </p:set>
                                    <p:animEffect transition="in" filter="blinds(horizontal)">
                                      <p:cBhvr>
                                        <p:cTn id="32" dur="500"/>
                                        <p:tgtEl>
                                          <p:spTgt spid="17411">
                                            <p:txEl>
                                              <p:pRg st="7" end="7"/>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10" fill="hold" nodeType="clickEffect">
                                  <p:stCondLst>
                                    <p:cond delay="0"/>
                                  </p:stCondLst>
                                  <p:childTnLst>
                                    <p:set>
                                      <p:cBhvr>
                                        <p:cTn id="36" dur="1" fill="hold">
                                          <p:stCondLst>
                                            <p:cond delay="0"/>
                                          </p:stCondLst>
                                        </p:cTn>
                                        <p:tgtEl>
                                          <p:spTgt spid="17411">
                                            <p:txEl>
                                              <p:pRg st="8" end="8"/>
                                            </p:txEl>
                                          </p:spTgt>
                                        </p:tgtEl>
                                        <p:attrNameLst>
                                          <p:attrName>style.visibility</p:attrName>
                                        </p:attrNameLst>
                                      </p:cBhvr>
                                      <p:to>
                                        <p:strVal val="visible"/>
                                      </p:to>
                                    </p:set>
                                    <p:animEffect transition="in" filter="blinds(horizontal)">
                                      <p:cBhvr>
                                        <p:cTn id="37" dur="500"/>
                                        <p:tgtEl>
                                          <p:spTgt spid="17411">
                                            <p:txEl>
                                              <p:pRg st="8" end="8"/>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3" presetClass="entr" presetSubtype="10" fill="hold" nodeType="clickEffect">
                                  <p:stCondLst>
                                    <p:cond delay="0"/>
                                  </p:stCondLst>
                                  <p:childTnLst>
                                    <p:set>
                                      <p:cBhvr>
                                        <p:cTn id="41" dur="1" fill="hold">
                                          <p:stCondLst>
                                            <p:cond delay="0"/>
                                          </p:stCondLst>
                                        </p:cTn>
                                        <p:tgtEl>
                                          <p:spTgt spid="17411">
                                            <p:txEl>
                                              <p:pRg st="10" end="10"/>
                                            </p:txEl>
                                          </p:spTgt>
                                        </p:tgtEl>
                                        <p:attrNameLst>
                                          <p:attrName>style.visibility</p:attrName>
                                        </p:attrNameLst>
                                      </p:cBhvr>
                                      <p:to>
                                        <p:strVal val="visible"/>
                                      </p:to>
                                    </p:set>
                                    <p:animEffect transition="in" filter="blinds(horizontal)">
                                      <p:cBhvr>
                                        <p:cTn id="42" dur="500"/>
                                        <p:tgtEl>
                                          <p:spTgt spid="17411">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C612771E-6E1C-47CA-A323-547E349EF63B}"/>
              </a:ext>
            </a:extLst>
          </p:cNvPr>
          <p:cNvSpPr/>
          <p:nvPr/>
        </p:nvSpPr>
        <p:spPr>
          <a:xfrm>
            <a:off x="0" y="0"/>
            <a:ext cx="9144000" cy="68580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dirty="0"/>
          </a:p>
        </p:txBody>
      </p:sp>
      <p:sp>
        <p:nvSpPr>
          <p:cNvPr id="4" name="Sun 3">
            <a:extLst>
              <a:ext uri="{FF2B5EF4-FFF2-40B4-BE49-F238E27FC236}">
                <a16:creationId xmlns:a16="http://schemas.microsoft.com/office/drawing/2014/main" id="{8859DE74-D568-4E67-B194-06438B36DC26}"/>
              </a:ext>
            </a:extLst>
          </p:cNvPr>
          <p:cNvSpPr/>
          <p:nvPr/>
        </p:nvSpPr>
        <p:spPr>
          <a:xfrm>
            <a:off x="4225925" y="2647950"/>
            <a:ext cx="898525" cy="900113"/>
          </a:xfrm>
          <a:prstGeom prst="sun">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7" name="Oval 6">
            <a:extLst>
              <a:ext uri="{FF2B5EF4-FFF2-40B4-BE49-F238E27FC236}">
                <a16:creationId xmlns:a16="http://schemas.microsoft.com/office/drawing/2014/main" id="{75A3EAA5-EA2E-427B-B4DB-8EDBBFBECB2C}"/>
              </a:ext>
            </a:extLst>
          </p:cNvPr>
          <p:cNvSpPr/>
          <p:nvPr/>
        </p:nvSpPr>
        <p:spPr>
          <a:xfrm rot="16472115">
            <a:off x="2833688" y="555625"/>
            <a:ext cx="1435100" cy="491172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grpSp>
        <p:nvGrpSpPr>
          <p:cNvPr id="2" name="Group 9">
            <a:extLst>
              <a:ext uri="{FF2B5EF4-FFF2-40B4-BE49-F238E27FC236}">
                <a16:creationId xmlns:a16="http://schemas.microsoft.com/office/drawing/2014/main" id="{4B2FC4AD-66C3-4107-ABEE-C9C55F1613BB}"/>
              </a:ext>
            </a:extLst>
          </p:cNvPr>
          <p:cNvGrpSpPr>
            <a:grpSpLocks/>
          </p:cNvGrpSpPr>
          <p:nvPr/>
        </p:nvGrpSpPr>
        <p:grpSpPr bwMode="auto">
          <a:xfrm>
            <a:off x="811213" y="2370138"/>
            <a:ext cx="676275" cy="676275"/>
            <a:chOff x="842838" y="2504661"/>
            <a:chExt cx="621514" cy="677170"/>
          </a:xfrm>
        </p:grpSpPr>
        <p:sp>
          <p:nvSpPr>
            <p:cNvPr id="5" name="Oval 4">
              <a:extLst>
                <a:ext uri="{FF2B5EF4-FFF2-40B4-BE49-F238E27FC236}">
                  <a16:creationId xmlns:a16="http://schemas.microsoft.com/office/drawing/2014/main" id="{9EE8043B-09D7-4ECA-841F-7B2C41E9C014}"/>
                </a:ext>
              </a:extLst>
            </p:cNvPr>
            <p:cNvSpPr/>
            <p:nvPr/>
          </p:nvSpPr>
          <p:spPr>
            <a:xfrm>
              <a:off x="930375" y="2663621"/>
              <a:ext cx="377868" cy="414885"/>
            </a:xfrm>
            <a:prstGeom prst="ellipse">
              <a:avLst/>
            </a:prstGeom>
            <a:blipFill dpi="0" rotWithShape="1">
              <a:blip r:embed="rId4" cstate="print">
                <a:alphaModFix amt="0"/>
              </a:blip>
              <a:srcRect/>
              <a:tile tx="0" ty="0" sx="100000" sy="100000" flip="none" algn="tl"/>
            </a:blipFill>
            <a:ln w="0">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8" name="Oval 7">
              <a:extLst>
                <a:ext uri="{FF2B5EF4-FFF2-40B4-BE49-F238E27FC236}">
                  <a16:creationId xmlns:a16="http://schemas.microsoft.com/office/drawing/2014/main" id="{85B07756-C7C6-4ABE-A78F-27DC2B94699B}"/>
                </a:ext>
              </a:extLst>
            </p:cNvPr>
            <p:cNvSpPr/>
            <p:nvPr/>
          </p:nvSpPr>
          <p:spPr>
            <a:xfrm>
              <a:off x="842838" y="2504661"/>
              <a:ext cx="110880" cy="111272"/>
            </a:xfrm>
            <a:prstGeom prst="ellipse">
              <a:avLst/>
            </a:prstGeom>
            <a:blipFill>
              <a:blip r:embed="rId5" cstate="prin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9" name="Oval 8">
              <a:extLst>
                <a:ext uri="{FF2B5EF4-FFF2-40B4-BE49-F238E27FC236}">
                  <a16:creationId xmlns:a16="http://schemas.microsoft.com/office/drawing/2014/main" id="{CCDBE424-464E-436C-9146-5442F573FFCB}"/>
                </a:ext>
              </a:extLst>
            </p:cNvPr>
            <p:cNvSpPr/>
            <p:nvPr/>
          </p:nvSpPr>
          <p:spPr>
            <a:xfrm>
              <a:off x="1353472" y="3070559"/>
              <a:ext cx="110880" cy="111272"/>
            </a:xfrm>
            <a:prstGeom prst="ellipse">
              <a:avLst/>
            </a:prstGeom>
            <a:blipFill dpi="0" rotWithShape="1">
              <a:blip r:embed="rId5" cstate="print">
                <a:alphaModFix amt="0"/>
              </a:blip>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grpSp>
      <p:grpSp>
        <p:nvGrpSpPr>
          <p:cNvPr id="3" name="Group 10">
            <a:extLst>
              <a:ext uri="{FF2B5EF4-FFF2-40B4-BE49-F238E27FC236}">
                <a16:creationId xmlns:a16="http://schemas.microsoft.com/office/drawing/2014/main" id="{2B876126-2B7A-471E-866D-E1A43FDF485E}"/>
              </a:ext>
            </a:extLst>
          </p:cNvPr>
          <p:cNvGrpSpPr>
            <a:grpSpLocks/>
          </p:cNvGrpSpPr>
          <p:nvPr/>
        </p:nvGrpSpPr>
        <p:grpSpPr bwMode="auto">
          <a:xfrm>
            <a:off x="812800" y="2370138"/>
            <a:ext cx="676275" cy="677862"/>
            <a:chOff x="842838" y="2504661"/>
            <a:chExt cx="621514" cy="677170"/>
          </a:xfrm>
        </p:grpSpPr>
        <p:sp>
          <p:nvSpPr>
            <p:cNvPr id="12" name="Oval 11">
              <a:extLst>
                <a:ext uri="{FF2B5EF4-FFF2-40B4-BE49-F238E27FC236}">
                  <a16:creationId xmlns:a16="http://schemas.microsoft.com/office/drawing/2014/main" id="{16600BEE-6FE0-42CF-B8FA-D72CDF658E66}"/>
                </a:ext>
              </a:extLst>
            </p:cNvPr>
            <p:cNvSpPr/>
            <p:nvPr/>
          </p:nvSpPr>
          <p:spPr>
            <a:xfrm>
              <a:off x="930375" y="2664834"/>
              <a:ext cx="377869" cy="413915"/>
            </a:xfrm>
            <a:prstGeom prst="ellipse">
              <a:avLst/>
            </a:prstGeom>
            <a:blipFill>
              <a:blip r:embed="rId4" cstate="print"/>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3" name="Oval 12">
              <a:extLst>
                <a:ext uri="{FF2B5EF4-FFF2-40B4-BE49-F238E27FC236}">
                  <a16:creationId xmlns:a16="http://schemas.microsoft.com/office/drawing/2014/main" id="{9CD1EEE5-68A5-4F99-AD49-A6CB5D70BBF4}"/>
                </a:ext>
              </a:extLst>
            </p:cNvPr>
            <p:cNvSpPr/>
            <p:nvPr/>
          </p:nvSpPr>
          <p:spPr>
            <a:xfrm>
              <a:off x="842838" y="2504661"/>
              <a:ext cx="110880" cy="111012"/>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4" name="Oval 13">
              <a:extLst>
                <a:ext uri="{FF2B5EF4-FFF2-40B4-BE49-F238E27FC236}">
                  <a16:creationId xmlns:a16="http://schemas.microsoft.com/office/drawing/2014/main" id="{3C6BE287-7012-4437-9581-1017A8214151}"/>
                </a:ext>
              </a:extLst>
            </p:cNvPr>
            <p:cNvSpPr/>
            <p:nvPr/>
          </p:nvSpPr>
          <p:spPr>
            <a:xfrm>
              <a:off x="1353472" y="3070819"/>
              <a:ext cx="110880" cy="111012"/>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grpSp>
      <p:sp>
        <p:nvSpPr>
          <p:cNvPr id="15" name="4-Point Star 14">
            <a:extLst>
              <a:ext uri="{FF2B5EF4-FFF2-40B4-BE49-F238E27FC236}">
                <a16:creationId xmlns:a16="http://schemas.microsoft.com/office/drawing/2014/main" id="{4F7F31E6-5995-4246-808F-9D8CB0B58B0C}"/>
              </a:ext>
            </a:extLst>
          </p:cNvPr>
          <p:cNvSpPr/>
          <p:nvPr/>
        </p:nvSpPr>
        <p:spPr>
          <a:xfrm>
            <a:off x="1487488" y="4651375"/>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6" name="4-Point Star 15">
            <a:extLst>
              <a:ext uri="{FF2B5EF4-FFF2-40B4-BE49-F238E27FC236}">
                <a16:creationId xmlns:a16="http://schemas.microsoft.com/office/drawing/2014/main" id="{1EB6CFEE-1A83-4DEE-9728-E4A03DEBC990}"/>
              </a:ext>
            </a:extLst>
          </p:cNvPr>
          <p:cNvSpPr/>
          <p:nvPr/>
        </p:nvSpPr>
        <p:spPr>
          <a:xfrm>
            <a:off x="1647825" y="4803775"/>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7" name="4-Point Star 16">
            <a:extLst>
              <a:ext uri="{FF2B5EF4-FFF2-40B4-BE49-F238E27FC236}">
                <a16:creationId xmlns:a16="http://schemas.microsoft.com/office/drawing/2014/main" id="{61C5B12C-5B42-4F24-BC27-5BC834E83A20}"/>
              </a:ext>
            </a:extLst>
          </p:cNvPr>
          <p:cNvSpPr/>
          <p:nvPr/>
        </p:nvSpPr>
        <p:spPr>
          <a:xfrm>
            <a:off x="1808163" y="4956175"/>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8" name="4-Point Star 17">
            <a:extLst>
              <a:ext uri="{FF2B5EF4-FFF2-40B4-BE49-F238E27FC236}">
                <a16:creationId xmlns:a16="http://schemas.microsoft.com/office/drawing/2014/main" id="{AC414D73-772D-40E8-BC9A-3E1FA2C1EF76}"/>
              </a:ext>
            </a:extLst>
          </p:cNvPr>
          <p:cNvSpPr/>
          <p:nvPr/>
        </p:nvSpPr>
        <p:spPr>
          <a:xfrm>
            <a:off x="1968500" y="4775200"/>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9" name="4-Point Star 18">
            <a:extLst>
              <a:ext uri="{FF2B5EF4-FFF2-40B4-BE49-F238E27FC236}">
                <a16:creationId xmlns:a16="http://schemas.microsoft.com/office/drawing/2014/main" id="{652BB0EC-BABC-4F23-93A5-69C0CF195536}"/>
              </a:ext>
            </a:extLst>
          </p:cNvPr>
          <p:cNvSpPr/>
          <p:nvPr/>
        </p:nvSpPr>
        <p:spPr>
          <a:xfrm>
            <a:off x="2128838" y="459263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20" name="4-Point Star 19">
            <a:extLst>
              <a:ext uri="{FF2B5EF4-FFF2-40B4-BE49-F238E27FC236}">
                <a16:creationId xmlns:a16="http://schemas.microsoft.com/office/drawing/2014/main" id="{1283EE4A-FC02-4CC3-BE98-C0A08DBA1389}"/>
              </a:ext>
            </a:extLst>
          </p:cNvPr>
          <p:cNvSpPr/>
          <p:nvPr/>
        </p:nvSpPr>
        <p:spPr>
          <a:xfrm>
            <a:off x="2527300" y="442753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21" name="4-Point Star 20">
            <a:extLst>
              <a:ext uri="{FF2B5EF4-FFF2-40B4-BE49-F238E27FC236}">
                <a16:creationId xmlns:a16="http://schemas.microsoft.com/office/drawing/2014/main" id="{04CEE710-6C3C-40BA-AEBA-9B5994BBFC40}"/>
              </a:ext>
            </a:extLst>
          </p:cNvPr>
          <p:cNvSpPr/>
          <p:nvPr/>
        </p:nvSpPr>
        <p:spPr>
          <a:xfrm>
            <a:off x="2925763" y="426243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22" name="4-Point Star 21">
            <a:extLst>
              <a:ext uri="{FF2B5EF4-FFF2-40B4-BE49-F238E27FC236}">
                <a16:creationId xmlns:a16="http://schemas.microsoft.com/office/drawing/2014/main" id="{DB921279-ABC2-4889-94E2-B55B7779ED21}"/>
              </a:ext>
            </a:extLst>
          </p:cNvPr>
          <p:cNvSpPr/>
          <p:nvPr/>
        </p:nvSpPr>
        <p:spPr>
          <a:xfrm>
            <a:off x="3324225" y="4103688"/>
            <a:ext cx="65088"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23" name="4-Point Star 22">
            <a:extLst>
              <a:ext uri="{FF2B5EF4-FFF2-40B4-BE49-F238E27FC236}">
                <a16:creationId xmlns:a16="http://schemas.microsoft.com/office/drawing/2014/main" id="{FBB4696B-18CB-4210-AB56-122532F9CEE6}"/>
              </a:ext>
            </a:extLst>
          </p:cNvPr>
          <p:cNvSpPr/>
          <p:nvPr/>
        </p:nvSpPr>
        <p:spPr>
          <a:xfrm>
            <a:off x="3724275" y="429418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24" name="4-Point Star 23">
            <a:extLst>
              <a:ext uri="{FF2B5EF4-FFF2-40B4-BE49-F238E27FC236}">
                <a16:creationId xmlns:a16="http://schemas.microsoft.com/office/drawing/2014/main" id="{FF52683F-306A-414A-A052-FCB52A09AEA9}"/>
              </a:ext>
            </a:extLst>
          </p:cNvPr>
          <p:cNvSpPr/>
          <p:nvPr/>
        </p:nvSpPr>
        <p:spPr>
          <a:xfrm>
            <a:off x="3929063" y="457993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25" name="4-Point Star 24">
            <a:extLst>
              <a:ext uri="{FF2B5EF4-FFF2-40B4-BE49-F238E27FC236}">
                <a16:creationId xmlns:a16="http://schemas.microsoft.com/office/drawing/2014/main" id="{DCAE2A26-3B23-46F0-B411-FDC4CE066040}"/>
              </a:ext>
            </a:extLst>
          </p:cNvPr>
          <p:cNvSpPr/>
          <p:nvPr/>
        </p:nvSpPr>
        <p:spPr>
          <a:xfrm>
            <a:off x="4064000" y="4873625"/>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26" name="4-Point Star 25">
            <a:extLst>
              <a:ext uri="{FF2B5EF4-FFF2-40B4-BE49-F238E27FC236}">
                <a16:creationId xmlns:a16="http://schemas.microsoft.com/office/drawing/2014/main" id="{90B1DF8E-6B51-435E-90DB-1D5E376E87F8}"/>
              </a:ext>
            </a:extLst>
          </p:cNvPr>
          <p:cNvSpPr/>
          <p:nvPr/>
        </p:nvSpPr>
        <p:spPr>
          <a:xfrm>
            <a:off x="3857625" y="5222875"/>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28" name="4-Point Star 27">
            <a:extLst>
              <a:ext uri="{FF2B5EF4-FFF2-40B4-BE49-F238E27FC236}">
                <a16:creationId xmlns:a16="http://schemas.microsoft.com/office/drawing/2014/main" id="{0299123F-BADE-4032-8974-F7FE88B78F46}"/>
              </a:ext>
            </a:extLst>
          </p:cNvPr>
          <p:cNvSpPr/>
          <p:nvPr/>
        </p:nvSpPr>
        <p:spPr>
          <a:xfrm>
            <a:off x="3214688" y="492918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29" name="4-Point Star 28">
            <a:extLst>
              <a:ext uri="{FF2B5EF4-FFF2-40B4-BE49-F238E27FC236}">
                <a16:creationId xmlns:a16="http://schemas.microsoft.com/office/drawing/2014/main" id="{0EF25AB0-519E-4C0C-8350-1474A5672BC1}"/>
              </a:ext>
            </a:extLst>
          </p:cNvPr>
          <p:cNvSpPr/>
          <p:nvPr/>
        </p:nvSpPr>
        <p:spPr>
          <a:xfrm>
            <a:off x="428625" y="4976813"/>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30" name="4-Point Star 29">
            <a:extLst>
              <a:ext uri="{FF2B5EF4-FFF2-40B4-BE49-F238E27FC236}">
                <a16:creationId xmlns:a16="http://schemas.microsoft.com/office/drawing/2014/main" id="{BA6ED569-7E59-46D4-95BA-121643A649F3}"/>
              </a:ext>
            </a:extLst>
          </p:cNvPr>
          <p:cNvSpPr/>
          <p:nvPr/>
        </p:nvSpPr>
        <p:spPr>
          <a:xfrm>
            <a:off x="588963" y="5129213"/>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31" name="4-Point Star 30">
            <a:extLst>
              <a:ext uri="{FF2B5EF4-FFF2-40B4-BE49-F238E27FC236}">
                <a16:creationId xmlns:a16="http://schemas.microsoft.com/office/drawing/2014/main" id="{08E7348F-E8B6-4958-826F-76CAC73A9F64}"/>
              </a:ext>
            </a:extLst>
          </p:cNvPr>
          <p:cNvSpPr/>
          <p:nvPr/>
        </p:nvSpPr>
        <p:spPr>
          <a:xfrm>
            <a:off x="749300" y="5281613"/>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32" name="4-Point Star 31">
            <a:extLst>
              <a:ext uri="{FF2B5EF4-FFF2-40B4-BE49-F238E27FC236}">
                <a16:creationId xmlns:a16="http://schemas.microsoft.com/office/drawing/2014/main" id="{AB998F68-1DD2-41B1-8983-16CF50FC983E}"/>
              </a:ext>
            </a:extLst>
          </p:cNvPr>
          <p:cNvSpPr/>
          <p:nvPr/>
        </p:nvSpPr>
        <p:spPr>
          <a:xfrm>
            <a:off x="909638" y="5099050"/>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33" name="4-Point Star 32">
            <a:extLst>
              <a:ext uri="{FF2B5EF4-FFF2-40B4-BE49-F238E27FC236}">
                <a16:creationId xmlns:a16="http://schemas.microsoft.com/office/drawing/2014/main" id="{BDA519EC-D258-405A-9980-D8DDB6E6E9F7}"/>
              </a:ext>
            </a:extLst>
          </p:cNvPr>
          <p:cNvSpPr/>
          <p:nvPr/>
        </p:nvSpPr>
        <p:spPr>
          <a:xfrm>
            <a:off x="1069975" y="4918075"/>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34" name="4-Point Star 33">
            <a:extLst>
              <a:ext uri="{FF2B5EF4-FFF2-40B4-BE49-F238E27FC236}">
                <a16:creationId xmlns:a16="http://schemas.microsoft.com/office/drawing/2014/main" id="{8D92F556-46D4-46EE-AA89-B99FA5F22B76}"/>
              </a:ext>
            </a:extLst>
          </p:cNvPr>
          <p:cNvSpPr/>
          <p:nvPr/>
        </p:nvSpPr>
        <p:spPr>
          <a:xfrm>
            <a:off x="1468438" y="4752975"/>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35" name="4-Point Star 34">
            <a:extLst>
              <a:ext uri="{FF2B5EF4-FFF2-40B4-BE49-F238E27FC236}">
                <a16:creationId xmlns:a16="http://schemas.microsoft.com/office/drawing/2014/main" id="{59DD2CAF-2F6D-42C9-A045-D6665AB18C88}"/>
              </a:ext>
            </a:extLst>
          </p:cNvPr>
          <p:cNvSpPr/>
          <p:nvPr/>
        </p:nvSpPr>
        <p:spPr>
          <a:xfrm>
            <a:off x="1868488" y="458628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36" name="4-Point Star 35">
            <a:extLst>
              <a:ext uri="{FF2B5EF4-FFF2-40B4-BE49-F238E27FC236}">
                <a16:creationId xmlns:a16="http://schemas.microsoft.com/office/drawing/2014/main" id="{E0CBD619-C7AD-488E-A7CE-62F9BBFFDC3B}"/>
              </a:ext>
            </a:extLst>
          </p:cNvPr>
          <p:cNvSpPr/>
          <p:nvPr/>
        </p:nvSpPr>
        <p:spPr>
          <a:xfrm>
            <a:off x="2266950" y="4429125"/>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37" name="4-Point Star 36">
            <a:extLst>
              <a:ext uri="{FF2B5EF4-FFF2-40B4-BE49-F238E27FC236}">
                <a16:creationId xmlns:a16="http://schemas.microsoft.com/office/drawing/2014/main" id="{25E2B90D-6626-4565-BAF6-A31AA9D3D995}"/>
              </a:ext>
            </a:extLst>
          </p:cNvPr>
          <p:cNvSpPr/>
          <p:nvPr/>
        </p:nvSpPr>
        <p:spPr>
          <a:xfrm>
            <a:off x="2665413" y="4619625"/>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38" name="4-Point Star 37">
            <a:extLst>
              <a:ext uri="{FF2B5EF4-FFF2-40B4-BE49-F238E27FC236}">
                <a16:creationId xmlns:a16="http://schemas.microsoft.com/office/drawing/2014/main" id="{BF29A23D-CDE5-402C-8033-D872106C355E}"/>
              </a:ext>
            </a:extLst>
          </p:cNvPr>
          <p:cNvSpPr/>
          <p:nvPr/>
        </p:nvSpPr>
        <p:spPr>
          <a:xfrm>
            <a:off x="2870200" y="4905375"/>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39" name="4-Point Star 38">
            <a:extLst>
              <a:ext uri="{FF2B5EF4-FFF2-40B4-BE49-F238E27FC236}">
                <a16:creationId xmlns:a16="http://schemas.microsoft.com/office/drawing/2014/main" id="{DA0C2EB4-CC70-49D0-9F6F-E04CAD8B4FDC}"/>
              </a:ext>
            </a:extLst>
          </p:cNvPr>
          <p:cNvSpPr/>
          <p:nvPr/>
        </p:nvSpPr>
        <p:spPr>
          <a:xfrm>
            <a:off x="3005138" y="5199063"/>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0" name="4-Point Star 39">
            <a:extLst>
              <a:ext uri="{FF2B5EF4-FFF2-40B4-BE49-F238E27FC236}">
                <a16:creationId xmlns:a16="http://schemas.microsoft.com/office/drawing/2014/main" id="{AE7411D8-F9F1-48BD-946D-50E4F5FC93CC}"/>
              </a:ext>
            </a:extLst>
          </p:cNvPr>
          <p:cNvSpPr/>
          <p:nvPr/>
        </p:nvSpPr>
        <p:spPr>
          <a:xfrm>
            <a:off x="2798763" y="5548313"/>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1" name="4-Point Star 40">
            <a:extLst>
              <a:ext uri="{FF2B5EF4-FFF2-40B4-BE49-F238E27FC236}">
                <a16:creationId xmlns:a16="http://schemas.microsoft.com/office/drawing/2014/main" id="{770900A8-4912-4628-B45C-D3CE06132C3C}"/>
              </a:ext>
            </a:extLst>
          </p:cNvPr>
          <p:cNvSpPr/>
          <p:nvPr/>
        </p:nvSpPr>
        <p:spPr>
          <a:xfrm>
            <a:off x="2155825" y="5254625"/>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2" name="4-Point Star 41">
            <a:extLst>
              <a:ext uri="{FF2B5EF4-FFF2-40B4-BE49-F238E27FC236}">
                <a16:creationId xmlns:a16="http://schemas.microsoft.com/office/drawing/2014/main" id="{9EEB0C5B-A498-4414-965D-830C6F67AA0C}"/>
              </a:ext>
            </a:extLst>
          </p:cNvPr>
          <p:cNvSpPr/>
          <p:nvPr/>
        </p:nvSpPr>
        <p:spPr>
          <a:xfrm>
            <a:off x="860425" y="4437063"/>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3" name="4-Point Star 42">
            <a:extLst>
              <a:ext uri="{FF2B5EF4-FFF2-40B4-BE49-F238E27FC236}">
                <a16:creationId xmlns:a16="http://schemas.microsoft.com/office/drawing/2014/main" id="{3A2C8DAC-62A9-4B3F-BDEE-F2AA1E461504}"/>
              </a:ext>
            </a:extLst>
          </p:cNvPr>
          <p:cNvSpPr/>
          <p:nvPr/>
        </p:nvSpPr>
        <p:spPr>
          <a:xfrm>
            <a:off x="1020763" y="4589463"/>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4" name="4-Point Star 43">
            <a:extLst>
              <a:ext uri="{FF2B5EF4-FFF2-40B4-BE49-F238E27FC236}">
                <a16:creationId xmlns:a16="http://schemas.microsoft.com/office/drawing/2014/main" id="{1CA4C94E-A1C5-456A-973C-987A41DD1AB2}"/>
              </a:ext>
            </a:extLst>
          </p:cNvPr>
          <p:cNvSpPr/>
          <p:nvPr/>
        </p:nvSpPr>
        <p:spPr>
          <a:xfrm>
            <a:off x="1181100" y="4741863"/>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5" name="4-Point Star 44">
            <a:extLst>
              <a:ext uri="{FF2B5EF4-FFF2-40B4-BE49-F238E27FC236}">
                <a16:creationId xmlns:a16="http://schemas.microsoft.com/office/drawing/2014/main" id="{5F243B5C-8EE8-4344-BD98-8F1EA042764D}"/>
              </a:ext>
            </a:extLst>
          </p:cNvPr>
          <p:cNvSpPr/>
          <p:nvPr/>
        </p:nvSpPr>
        <p:spPr>
          <a:xfrm>
            <a:off x="1341438" y="456088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6" name="4-Point Star 45">
            <a:extLst>
              <a:ext uri="{FF2B5EF4-FFF2-40B4-BE49-F238E27FC236}">
                <a16:creationId xmlns:a16="http://schemas.microsoft.com/office/drawing/2014/main" id="{FF262CD8-4CBC-439C-AF3B-BA862E15D2D9}"/>
              </a:ext>
            </a:extLst>
          </p:cNvPr>
          <p:cNvSpPr/>
          <p:nvPr/>
        </p:nvSpPr>
        <p:spPr>
          <a:xfrm>
            <a:off x="1501775" y="4378325"/>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7" name="4-Point Star 46">
            <a:extLst>
              <a:ext uri="{FF2B5EF4-FFF2-40B4-BE49-F238E27FC236}">
                <a16:creationId xmlns:a16="http://schemas.microsoft.com/office/drawing/2014/main" id="{17B9D217-488C-4CC7-824B-DC310424C87A}"/>
              </a:ext>
            </a:extLst>
          </p:cNvPr>
          <p:cNvSpPr/>
          <p:nvPr/>
        </p:nvSpPr>
        <p:spPr>
          <a:xfrm>
            <a:off x="1900238" y="4213225"/>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8" name="4-Point Star 47">
            <a:extLst>
              <a:ext uri="{FF2B5EF4-FFF2-40B4-BE49-F238E27FC236}">
                <a16:creationId xmlns:a16="http://schemas.microsoft.com/office/drawing/2014/main" id="{FF5E69F8-8295-424D-B0A6-641213D9D910}"/>
              </a:ext>
            </a:extLst>
          </p:cNvPr>
          <p:cNvSpPr/>
          <p:nvPr/>
        </p:nvSpPr>
        <p:spPr>
          <a:xfrm>
            <a:off x="2298700" y="4048125"/>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9" name="4-Point Star 48">
            <a:extLst>
              <a:ext uri="{FF2B5EF4-FFF2-40B4-BE49-F238E27FC236}">
                <a16:creationId xmlns:a16="http://schemas.microsoft.com/office/drawing/2014/main" id="{9759030E-A966-413E-A7AC-2ABBF1211272}"/>
              </a:ext>
            </a:extLst>
          </p:cNvPr>
          <p:cNvSpPr/>
          <p:nvPr/>
        </p:nvSpPr>
        <p:spPr>
          <a:xfrm>
            <a:off x="2697163" y="3889375"/>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50" name="4-Point Star 49">
            <a:extLst>
              <a:ext uri="{FF2B5EF4-FFF2-40B4-BE49-F238E27FC236}">
                <a16:creationId xmlns:a16="http://schemas.microsoft.com/office/drawing/2014/main" id="{DE91582D-4987-4432-97CD-6CA61D2F30F5}"/>
              </a:ext>
            </a:extLst>
          </p:cNvPr>
          <p:cNvSpPr/>
          <p:nvPr/>
        </p:nvSpPr>
        <p:spPr>
          <a:xfrm>
            <a:off x="3097213" y="4079875"/>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51" name="4-Point Star 50">
            <a:extLst>
              <a:ext uri="{FF2B5EF4-FFF2-40B4-BE49-F238E27FC236}">
                <a16:creationId xmlns:a16="http://schemas.microsoft.com/office/drawing/2014/main" id="{14856BE1-76AC-47C7-8034-7B24FBF720D2}"/>
              </a:ext>
            </a:extLst>
          </p:cNvPr>
          <p:cNvSpPr/>
          <p:nvPr/>
        </p:nvSpPr>
        <p:spPr>
          <a:xfrm>
            <a:off x="3302000" y="4365625"/>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52" name="4-Point Star 51">
            <a:extLst>
              <a:ext uri="{FF2B5EF4-FFF2-40B4-BE49-F238E27FC236}">
                <a16:creationId xmlns:a16="http://schemas.microsoft.com/office/drawing/2014/main" id="{B870CD8D-3FB2-4A7E-AFB0-0443CBEB74D1}"/>
              </a:ext>
            </a:extLst>
          </p:cNvPr>
          <p:cNvSpPr/>
          <p:nvPr/>
        </p:nvSpPr>
        <p:spPr>
          <a:xfrm>
            <a:off x="3436938" y="4659313"/>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53" name="4-Point Star 52">
            <a:extLst>
              <a:ext uri="{FF2B5EF4-FFF2-40B4-BE49-F238E27FC236}">
                <a16:creationId xmlns:a16="http://schemas.microsoft.com/office/drawing/2014/main" id="{68DC234C-66F6-4A73-96FE-8AEF77C819DC}"/>
              </a:ext>
            </a:extLst>
          </p:cNvPr>
          <p:cNvSpPr/>
          <p:nvPr/>
        </p:nvSpPr>
        <p:spPr>
          <a:xfrm>
            <a:off x="3230563" y="5008563"/>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54" name="4-Point Star 53">
            <a:extLst>
              <a:ext uri="{FF2B5EF4-FFF2-40B4-BE49-F238E27FC236}">
                <a16:creationId xmlns:a16="http://schemas.microsoft.com/office/drawing/2014/main" id="{0CFD3007-8C7F-4B23-9627-E17AB4F637F1}"/>
              </a:ext>
            </a:extLst>
          </p:cNvPr>
          <p:cNvSpPr/>
          <p:nvPr/>
        </p:nvSpPr>
        <p:spPr>
          <a:xfrm>
            <a:off x="2587625" y="4714875"/>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55" name="4-Point Star 54">
            <a:extLst>
              <a:ext uri="{FF2B5EF4-FFF2-40B4-BE49-F238E27FC236}">
                <a16:creationId xmlns:a16="http://schemas.microsoft.com/office/drawing/2014/main" id="{FAE8C3A8-D029-4033-8EC8-05352936C688}"/>
              </a:ext>
            </a:extLst>
          </p:cNvPr>
          <p:cNvSpPr/>
          <p:nvPr/>
        </p:nvSpPr>
        <p:spPr>
          <a:xfrm>
            <a:off x="3357563" y="457993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56" name="4-Point Star 55">
            <a:extLst>
              <a:ext uri="{FF2B5EF4-FFF2-40B4-BE49-F238E27FC236}">
                <a16:creationId xmlns:a16="http://schemas.microsoft.com/office/drawing/2014/main" id="{ABE45F04-D72C-45D0-A2BF-02D923485F4A}"/>
              </a:ext>
            </a:extLst>
          </p:cNvPr>
          <p:cNvSpPr/>
          <p:nvPr/>
        </p:nvSpPr>
        <p:spPr>
          <a:xfrm>
            <a:off x="3517900" y="473233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57" name="4-Point Star 56">
            <a:extLst>
              <a:ext uri="{FF2B5EF4-FFF2-40B4-BE49-F238E27FC236}">
                <a16:creationId xmlns:a16="http://schemas.microsoft.com/office/drawing/2014/main" id="{F912E8BE-BB54-47F5-8E1B-65E310134B3A}"/>
              </a:ext>
            </a:extLst>
          </p:cNvPr>
          <p:cNvSpPr/>
          <p:nvPr/>
        </p:nvSpPr>
        <p:spPr>
          <a:xfrm>
            <a:off x="3678238" y="488473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58" name="4-Point Star 57">
            <a:extLst>
              <a:ext uri="{FF2B5EF4-FFF2-40B4-BE49-F238E27FC236}">
                <a16:creationId xmlns:a16="http://schemas.microsoft.com/office/drawing/2014/main" id="{2F213B2E-CFD3-416D-8CC0-73F84D787BF8}"/>
              </a:ext>
            </a:extLst>
          </p:cNvPr>
          <p:cNvSpPr/>
          <p:nvPr/>
        </p:nvSpPr>
        <p:spPr>
          <a:xfrm>
            <a:off x="3838575" y="4703763"/>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59" name="4-Point Star 58">
            <a:extLst>
              <a:ext uri="{FF2B5EF4-FFF2-40B4-BE49-F238E27FC236}">
                <a16:creationId xmlns:a16="http://schemas.microsoft.com/office/drawing/2014/main" id="{D38B6D92-5B25-412C-8CC8-EA8249553559}"/>
              </a:ext>
            </a:extLst>
          </p:cNvPr>
          <p:cNvSpPr/>
          <p:nvPr/>
        </p:nvSpPr>
        <p:spPr>
          <a:xfrm>
            <a:off x="3998913" y="4521200"/>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60" name="4-Point Star 59">
            <a:extLst>
              <a:ext uri="{FF2B5EF4-FFF2-40B4-BE49-F238E27FC236}">
                <a16:creationId xmlns:a16="http://schemas.microsoft.com/office/drawing/2014/main" id="{E14A6B18-86B6-4693-BA8F-1CDCD9796A86}"/>
              </a:ext>
            </a:extLst>
          </p:cNvPr>
          <p:cNvSpPr/>
          <p:nvPr/>
        </p:nvSpPr>
        <p:spPr>
          <a:xfrm>
            <a:off x="4397375" y="4356100"/>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61" name="4-Point Star 60">
            <a:extLst>
              <a:ext uri="{FF2B5EF4-FFF2-40B4-BE49-F238E27FC236}">
                <a16:creationId xmlns:a16="http://schemas.microsoft.com/office/drawing/2014/main" id="{9EE76BC6-5F45-46D7-9C06-A0FF704876FF}"/>
              </a:ext>
            </a:extLst>
          </p:cNvPr>
          <p:cNvSpPr/>
          <p:nvPr/>
        </p:nvSpPr>
        <p:spPr>
          <a:xfrm>
            <a:off x="4797425" y="4191000"/>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62" name="4-Point Star 61">
            <a:extLst>
              <a:ext uri="{FF2B5EF4-FFF2-40B4-BE49-F238E27FC236}">
                <a16:creationId xmlns:a16="http://schemas.microsoft.com/office/drawing/2014/main" id="{B25AE8A7-371E-496C-86B0-B3D956A70909}"/>
              </a:ext>
            </a:extLst>
          </p:cNvPr>
          <p:cNvSpPr/>
          <p:nvPr/>
        </p:nvSpPr>
        <p:spPr>
          <a:xfrm>
            <a:off x="5195888" y="4032250"/>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63" name="4-Point Star 62">
            <a:extLst>
              <a:ext uri="{FF2B5EF4-FFF2-40B4-BE49-F238E27FC236}">
                <a16:creationId xmlns:a16="http://schemas.microsoft.com/office/drawing/2014/main" id="{04856B21-E234-4BE4-828E-DC8EFB15CF40}"/>
              </a:ext>
            </a:extLst>
          </p:cNvPr>
          <p:cNvSpPr/>
          <p:nvPr/>
        </p:nvSpPr>
        <p:spPr>
          <a:xfrm>
            <a:off x="5594350" y="4222750"/>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64" name="4-Point Star 63">
            <a:extLst>
              <a:ext uri="{FF2B5EF4-FFF2-40B4-BE49-F238E27FC236}">
                <a16:creationId xmlns:a16="http://schemas.microsoft.com/office/drawing/2014/main" id="{FDCC7995-ECD4-4ED9-B26B-E82E2A19F481}"/>
              </a:ext>
            </a:extLst>
          </p:cNvPr>
          <p:cNvSpPr/>
          <p:nvPr/>
        </p:nvSpPr>
        <p:spPr>
          <a:xfrm>
            <a:off x="5799138" y="4508500"/>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65" name="4-Point Star 64">
            <a:extLst>
              <a:ext uri="{FF2B5EF4-FFF2-40B4-BE49-F238E27FC236}">
                <a16:creationId xmlns:a16="http://schemas.microsoft.com/office/drawing/2014/main" id="{03B1FBEC-21D3-4881-940A-278E8F0E3E56}"/>
              </a:ext>
            </a:extLst>
          </p:cNvPr>
          <p:cNvSpPr/>
          <p:nvPr/>
        </p:nvSpPr>
        <p:spPr>
          <a:xfrm>
            <a:off x="5934075" y="480218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66" name="4-Point Star 65">
            <a:extLst>
              <a:ext uri="{FF2B5EF4-FFF2-40B4-BE49-F238E27FC236}">
                <a16:creationId xmlns:a16="http://schemas.microsoft.com/office/drawing/2014/main" id="{51376161-0734-43CF-A951-EAD58F15D539}"/>
              </a:ext>
            </a:extLst>
          </p:cNvPr>
          <p:cNvSpPr/>
          <p:nvPr/>
        </p:nvSpPr>
        <p:spPr>
          <a:xfrm>
            <a:off x="5727700" y="515143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67" name="4-Point Star 66">
            <a:extLst>
              <a:ext uri="{FF2B5EF4-FFF2-40B4-BE49-F238E27FC236}">
                <a16:creationId xmlns:a16="http://schemas.microsoft.com/office/drawing/2014/main" id="{341C2C4C-651D-4137-B77C-5EA6A3149287}"/>
              </a:ext>
            </a:extLst>
          </p:cNvPr>
          <p:cNvSpPr/>
          <p:nvPr/>
        </p:nvSpPr>
        <p:spPr>
          <a:xfrm>
            <a:off x="5084763" y="4857750"/>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68" name="4-Point Star 67">
            <a:extLst>
              <a:ext uri="{FF2B5EF4-FFF2-40B4-BE49-F238E27FC236}">
                <a16:creationId xmlns:a16="http://schemas.microsoft.com/office/drawing/2014/main" id="{63CD5C4D-DC9A-40BA-9C67-487C023F0FC8}"/>
              </a:ext>
            </a:extLst>
          </p:cNvPr>
          <p:cNvSpPr/>
          <p:nvPr/>
        </p:nvSpPr>
        <p:spPr>
          <a:xfrm>
            <a:off x="5854700" y="4722813"/>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69" name="4-Point Star 68">
            <a:extLst>
              <a:ext uri="{FF2B5EF4-FFF2-40B4-BE49-F238E27FC236}">
                <a16:creationId xmlns:a16="http://schemas.microsoft.com/office/drawing/2014/main" id="{A3E0D4B7-26E3-4E8B-8CAA-E9325C2ABFBE}"/>
              </a:ext>
            </a:extLst>
          </p:cNvPr>
          <p:cNvSpPr/>
          <p:nvPr/>
        </p:nvSpPr>
        <p:spPr>
          <a:xfrm>
            <a:off x="6015038" y="4875213"/>
            <a:ext cx="65087"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70" name="4-Point Star 69">
            <a:extLst>
              <a:ext uri="{FF2B5EF4-FFF2-40B4-BE49-F238E27FC236}">
                <a16:creationId xmlns:a16="http://schemas.microsoft.com/office/drawing/2014/main" id="{5075451B-602F-49C0-BCF4-72A28D4E22CA}"/>
              </a:ext>
            </a:extLst>
          </p:cNvPr>
          <p:cNvSpPr/>
          <p:nvPr/>
        </p:nvSpPr>
        <p:spPr>
          <a:xfrm>
            <a:off x="6175375" y="5027613"/>
            <a:ext cx="65088"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71" name="4-Point Star 70">
            <a:extLst>
              <a:ext uri="{FF2B5EF4-FFF2-40B4-BE49-F238E27FC236}">
                <a16:creationId xmlns:a16="http://schemas.microsoft.com/office/drawing/2014/main" id="{AF98302D-E9E8-4D3D-BFB9-77587DA87388}"/>
              </a:ext>
            </a:extLst>
          </p:cNvPr>
          <p:cNvSpPr/>
          <p:nvPr/>
        </p:nvSpPr>
        <p:spPr>
          <a:xfrm>
            <a:off x="6335713" y="4846638"/>
            <a:ext cx="65087"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72" name="4-Point Star 71">
            <a:extLst>
              <a:ext uri="{FF2B5EF4-FFF2-40B4-BE49-F238E27FC236}">
                <a16:creationId xmlns:a16="http://schemas.microsoft.com/office/drawing/2014/main" id="{DAD0A477-9E2A-4E30-AEFB-2BB1C42F4635}"/>
              </a:ext>
            </a:extLst>
          </p:cNvPr>
          <p:cNvSpPr/>
          <p:nvPr/>
        </p:nvSpPr>
        <p:spPr>
          <a:xfrm>
            <a:off x="6496050" y="4664075"/>
            <a:ext cx="65088"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73" name="4-Point Star 72">
            <a:extLst>
              <a:ext uri="{FF2B5EF4-FFF2-40B4-BE49-F238E27FC236}">
                <a16:creationId xmlns:a16="http://schemas.microsoft.com/office/drawing/2014/main" id="{5FCF1EE4-000C-4BE1-B151-646B49443652}"/>
              </a:ext>
            </a:extLst>
          </p:cNvPr>
          <p:cNvSpPr/>
          <p:nvPr/>
        </p:nvSpPr>
        <p:spPr>
          <a:xfrm>
            <a:off x="6896100" y="4498975"/>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74" name="4-Point Star 73">
            <a:extLst>
              <a:ext uri="{FF2B5EF4-FFF2-40B4-BE49-F238E27FC236}">
                <a16:creationId xmlns:a16="http://schemas.microsoft.com/office/drawing/2014/main" id="{B60C7468-A698-4A55-BAF5-26B6F9F0CBBC}"/>
              </a:ext>
            </a:extLst>
          </p:cNvPr>
          <p:cNvSpPr/>
          <p:nvPr/>
        </p:nvSpPr>
        <p:spPr>
          <a:xfrm>
            <a:off x="7294563" y="4333875"/>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75" name="4-Point Star 74">
            <a:extLst>
              <a:ext uri="{FF2B5EF4-FFF2-40B4-BE49-F238E27FC236}">
                <a16:creationId xmlns:a16="http://schemas.microsoft.com/office/drawing/2014/main" id="{0B3E75BA-25F7-4CE2-913C-5A0E8B569C26}"/>
              </a:ext>
            </a:extLst>
          </p:cNvPr>
          <p:cNvSpPr/>
          <p:nvPr/>
        </p:nvSpPr>
        <p:spPr>
          <a:xfrm>
            <a:off x="7693025" y="4175125"/>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76" name="4-Point Star 75">
            <a:extLst>
              <a:ext uri="{FF2B5EF4-FFF2-40B4-BE49-F238E27FC236}">
                <a16:creationId xmlns:a16="http://schemas.microsoft.com/office/drawing/2014/main" id="{16A2361A-243E-4097-BE3E-E711B584DEE4}"/>
              </a:ext>
            </a:extLst>
          </p:cNvPr>
          <p:cNvSpPr/>
          <p:nvPr/>
        </p:nvSpPr>
        <p:spPr>
          <a:xfrm>
            <a:off x="8093075" y="4365625"/>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77" name="4-Point Star 76">
            <a:extLst>
              <a:ext uri="{FF2B5EF4-FFF2-40B4-BE49-F238E27FC236}">
                <a16:creationId xmlns:a16="http://schemas.microsoft.com/office/drawing/2014/main" id="{2E0D6662-302E-4CB0-BADF-CC0B7B65132C}"/>
              </a:ext>
            </a:extLst>
          </p:cNvPr>
          <p:cNvSpPr/>
          <p:nvPr/>
        </p:nvSpPr>
        <p:spPr>
          <a:xfrm>
            <a:off x="8297863" y="4651375"/>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78" name="4-Point Star 77">
            <a:extLst>
              <a:ext uri="{FF2B5EF4-FFF2-40B4-BE49-F238E27FC236}">
                <a16:creationId xmlns:a16="http://schemas.microsoft.com/office/drawing/2014/main" id="{05413E73-E377-4726-A95E-D442C6C10071}"/>
              </a:ext>
            </a:extLst>
          </p:cNvPr>
          <p:cNvSpPr/>
          <p:nvPr/>
        </p:nvSpPr>
        <p:spPr>
          <a:xfrm>
            <a:off x="8432800" y="4945063"/>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79" name="4-Point Star 78">
            <a:extLst>
              <a:ext uri="{FF2B5EF4-FFF2-40B4-BE49-F238E27FC236}">
                <a16:creationId xmlns:a16="http://schemas.microsoft.com/office/drawing/2014/main" id="{936E7A3C-61DC-414B-BC02-C2DA4086E4B5}"/>
              </a:ext>
            </a:extLst>
          </p:cNvPr>
          <p:cNvSpPr/>
          <p:nvPr/>
        </p:nvSpPr>
        <p:spPr>
          <a:xfrm>
            <a:off x="8226425" y="5294313"/>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80" name="4-Point Star 79">
            <a:extLst>
              <a:ext uri="{FF2B5EF4-FFF2-40B4-BE49-F238E27FC236}">
                <a16:creationId xmlns:a16="http://schemas.microsoft.com/office/drawing/2014/main" id="{6352F93A-910C-4283-88B4-50AF6C16C886}"/>
              </a:ext>
            </a:extLst>
          </p:cNvPr>
          <p:cNvSpPr/>
          <p:nvPr/>
        </p:nvSpPr>
        <p:spPr>
          <a:xfrm>
            <a:off x="7583488" y="5000625"/>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81" name="4-Point Star 80">
            <a:extLst>
              <a:ext uri="{FF2B5EF4-FFF2-40B4-BE49-F238E27FC236}">
                <a16:creationId xmlns:a16="http://schemas.microsoft.com/office/drawing/2014/main" id="{A368772B-80FC-4B9F-93F3-59D12FBFEC04}"/>
              </a:ext>
            </a:extLst>
          </p:cNvPr>
          <p:cNvSpPr/>
          <p:nvPr/>
        </p:nvSpPr>
        <p:spPr>
          <a:xfrm>
            <a:off x="1639888" y="324643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82" name="4-Point Star 81">
            <a:extLst>
              <a:ext uri="{FF2B5EF4-FFF2-40B4-BE49-F238E27FC236}">
                <a16:creationId xmlns:a16="http://schemas.microsoft.com/office/drawing/2014/main" id="{BAE81D78-598F-49A0-BADF-DD20C3508AC5}"/>
              </a:ext>
            </a:extLst>
          </p:cNvPr>
          <p:cNvSpPr/>
          <p:nvPr/>
        </p:nvSpPr>
        <p:spPr>
          <a:xfrm>
            <a:off x="1800225" y="339883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83" name="4-Point Star 82">
            <a:extLst>
              <a:ext uri="{FF2B5EF4-FFF2-40B4-BE49-F238E27FC236}">
                <a16:creationId xmlns:a16="http://schemas.microsoft.com/office/drawing/2014/main" id="{8FD55C16-C395-4B56-8D6C-ED4358963245}"/>
              </a:ext>
            </a:extLst>
          </p:cNvPr>
          <p:cNvSpPr/>
          <p:nvPr/>
        </p:nvSpPr>
        <p:spPr>
          <a:xfrm>
            <a:off x="1960563" y="355123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84" name="4-Point Star 83">
            <a:extLst>
              <a:ext uri="{FF2B5EF4-FFF2-40B4-BE49-F238E27FC236}">
                <a16:creationId xmlns:a16="http://schemas.microsoft.com/office/drawing/2014/main" id="{955E55B5-20E2-45BC-8C50-0EBF3483F7FE}"/>
              </a:ext>
            </a:extLst>
          </p:cNvPr>
          <p:cNvSpPr/>
          <p:nvPr/>
        </p:nvSpPr>
        <p:spPr>
          <a:xfrm>
            <a:off x="2120900" y="3370263"/>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85" name="4-Point Star 84">
            <a:extLst>
              <a:ext uri="{FF2B5EF4-FFF2-40B4-BE49-F238E27FC236}">
                <a16:creationId xmlns:a16="http://schemas.microsoft.com/office/drawing/2014/main" id="{59BF5FCB-EF2E-48B7-BEF8-CD4AB3965F50}"/>
              </a:ext>
            </a:extLst>
          </p:cNvPr>
          <p:cNvSpPr/>
          <p:nvPr/>
        </p:nvSpPr>
        <p:spPr>
          <a:xfrm>
            <a:off x="2281238" y="318928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86" name="4-Point Star 85">
            <a:extLst>
              <a:ext uri="{FF2B5EF4-FFF2-40B4-BE49-F238E27FC236}">
                <a16:creationId xmlns:a16="http://schemas.microsoft.com/office/drawing/2014/main" id="{C698B119-A0FB-4D18-9374-DDD6776892B4}"/>
              </a:ext>
            </a:extLst>
          </p:cNvPr>
          <p:cNvSpPr/>
          <p:nvPr/>
        </p:nvSpPr>
        <p:spPr>
          <a:xfrm>
            <a:off x="2679700" y="3022600"/>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87" name="4-Point Star 86">
            <a:extLst>
              <a:ext uri="{FF2B5EF4-FFF2-40B4-BE49-F238E27FC236}">
                <a16:creationId xmlns:a16="http://schemas.microsoft.com/office/drawing/2014/main" id="{07B14AE8-1BA8-486D-A58D-9722AA6BE21C}"/>
              </a:ext>
            </a:extLst>
          </p:cNvPr>
          <p:cNvSpPr/>
          <p:nvPr/>
        </p:nvSpPr>
        <p:spPr>
          <a:xfrm>
            <a:off x="3078163" y="2857500"/>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88" name="4-Point Star 87">
            <a:extLst>
              <a:ext uri="{FF2B5EF4-FFF2-40B4-BE49-F238E27FC236}">
                <a16:creationId xmlns:a16="http://schemas.microsoft.com/office/drawing/2014/main" id="{357DDE6B-1B06-4758-8EA2-A13729A51AF8}"/>
              </a:ext>
            </a:extLst>
          </p:cNvPr>
          <p:cNvSpPr/>
          <p:nvPr/>
        </p:nvSpPr>
        <p:spPr>
          <a:xfrm>
            <a:off x="3476625" y="2700338"/>
            <a:ext cx="65088"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89" name="4-Point Star 88">
            <a:extLst>
              <a:ext uri="{FF2B5EF4-FFF2-40B4-BE49-F238E27FC236}">
                <a16:creationId xmlns:a16="http://schemas.microsoft.com/office/drawing/2014/main" id="{4A2BC7D2-E344-4872-8C1B-C93FD1A7B9F5}"/>
              </a:ext>
            </a:extLst>
          </p:cNvPr>
          <p:cNvSpPr/>
          <p:nvPr/>
        </p:nvSpPr>
        <p:spPr>
          <a:xfrm>
            <a:off x="3876675" y="2889250"/>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90" name="4-Point Star 89">
            <a:extLst>
              <a:ext uri="{FF2B5EF4-FFF2-40B4-BE49-F238E27FC236}">
                <a16:creationId xmlns:a16="http://schemas.microsoft.com/office/drawing/2014/main" id="{D6A5FE7E-4665-41A1-AE01-DEE94DEBB909}"/>
              </a:ext>
            </a:extLst>
          </p:cNvPr>
          <p:cNvSpPr/>
          <p:nvPr/>
        </p:nvSpPr>
        <p:spPr>
          <a:xfrm>
            <a:off x="4081463" y="3175000"/>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91" name="4-Point Star 90">
            <a:extLst>
              <a:ext uri="{FF2B5EF4-FFF2-40B4-BE49-F238E27FC236}">
                <a16:creationId xmlns:a16="http://schemas.microsoft.com/office/drawing/2014/main" id="{B6356B07-ADB3-426A-BBFC-9AB28C0EF9F7}"/>
              </a:ext>
            </a:extLst>
          </p:cNvPr>
          <p:cNvSpPr/>
          <p:nvPr/>
        </p:nvSpPr>
        <p:spPr>
          <a:xfrm>
            <a:off x="4216400" y="346868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92" name="4-Point Star 91">
            <a:extLst>
              <a:ext uri="{FF2B5EF4-FFF2-40B4-BE49-F238E27FC236}">
                <a16:creationId xmlns:a16="http://schemas.microsoft.com/office/drawing/2014/main" id="{86020A9A-B49A-4DE6-8E8D-209BEC9E8CA0}"/>
              </a:ext>
            </a:extLst>
          </p:cNvPr>
          <p:cNvSpPr/>
          <p:nvPr/>
        </p:nvSpPr>
        <p:spPr>
          <a:xfrm>
            <a:off x="4010025" y="381793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93" name="4-Point Star 92">
            <a:extLst>
              <a:ext uri="{FF2B5EF4-FFF2-40B4-BE49-F238E27FC236}">
                <a16:creationId xmlns:a16="http://schemas.microsoft.com/office/drawing/2014/main" id="{5BC4D4D7-649C-4369-A57D-B61CD0052A63}"/>
              </a:ext>
            </a:extLst>
          </p:cNvPr>
          <p:cNvSpPr/>
          <p:nvPr/>
        </p:nvSpPr>
        <p:spPr>
          <a:xfrm>
            <a:off x="3367088" y="3524250"/>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94" name="4-Point Star 93">
            <a:extLst>
              <a:ext uri="{FF2B5EF4-FFF2-40B4-BE49-F238E27FC236}">
                <a16:creationId xmlns:a16="http://schemas.microsoft.com/office/drawing/2014/main" id="{FAA0EE6C-7BB3-4673-A483-81763BBD7B86}"/>
              </a:ext>
            </a:extLst>
          </p:cNvPr>
          <p:cNvSpPr/>
          <p:nvPr/>
        </p:nvSpPr>
        <p:spPr>
          <a:xfrm>
            <a:off x="581025" y="3571875"/>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95" name="4-Point Star 94">
            <a:extLst>
              <a:ext uri="{FF2B5EF4-FFF2-40B4-BE49-F238E27FC236}">
                <a16:creationId xmlns:a16="http://schemas.microsoft.com/office/drawing/2014/main" id="{D2504042-21D7-4501-BD89-89C72A39F18D}"/>
              </a:ext>
            </a:extLst>
          </p:cNvPr>
          <p:cNvSpPr/>
          <p:nvPr/>
        </p:nvSpPr>
        <p:spPr>
          <a:xfrm>
            <a:off x="741363" y="3724275"/>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96" name="4-Point Star 95">
            <a:extLst>
              <a:ext uri="{FF2B5EF4-FFF2-40B4-BE49-F238E27FC236}">
                <a16:creationId xmlns:a16="http://schemas.microsoft.com/office/drawing/2014/main" id="{EFAEB7F1-84C2-449A-B725-7613BA9A1DFF}"/>
              </a:ext>
            </a:extLst>
          </p:cNvPr>
          <p:cNvSpPr/>
          <p:nvPr/>
        </p:nvSpPr>
        <p:spPr>
          <a:xfrm>
            <a:off x="901700" y="3876675"/>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97" name="4-Point Star 96">
            <a:extLst>
              <a:ext uri="{FF2B5EF4-FFF2-40B4-BE49-F238E27FC236}">
                <a16:creationId xmlns:a16="http://schemas.microsoft.com/office/drawing/2014/main" id="{40CB1D20-20A4-4EFD-AFDE-964CC9C7B02C}"/>
              </a:ext>
            </a:extLst>
          </p:cNvPr>
          <p:cNvSpPr/>
          <p:nvPr/>
        </p:nvSpPr>
        <p:spPr>
          <a:xfrm>
            <a:off x="1062038" y="3695700"/>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98" name="4-Point Star 97">
            <a:extLst>
              <a:ext uri="{FF2B5EF4-FFF2-40B4-BE49-F238E27FC236}">
                <a16:creationId xmlns:a16="http://schemas.microsoft.com/office/drawing/2014/main" id="{4524CD70-8C41-4304-9FD1-61EF98D92D8A}"/>
              </a:ext>
            </a:extLst>
          </p:cNvPr>
          <p:cNvSpPr/>
          <p:nvPr/>
        </p:nvSpPr>
        <p:spPr>
          <a:xfrm>
            <a:off x="1222375" y="351313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99" name="4-Point Star 98">
            <a:extLst>
              <a:ext uri="{FF2B5EF4-FFF2-40B4-BE49-F238E27FC236}">
                <a16:creationId xmlns:a16="http://schemas.microsoft.com/office/drawing/2014/main" id="{437EFCCB-D11A-4B6A-A380-E18FC5488A4F}"/>
              </a:ext>
            </a:extLst>
          </p:cNvPr>
          <p:cNvSpPr/>
          <p:nvPr/>
        </p:nvSpPr>
        <p:spPr>
          <a:xfrm>
            <a:off x="1620838" y="334803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00" name="4-Point Star 99">
            <a:extLst>
              <a:ext uri="{FF2B5EF4-FFF2-40B4-BE49-F238E27FC236}">
                <a16:creationId xmlns:a16="http://schemas.microsoft.com/office/drawing/2014/main" id="{71F69895-8C03-40FC-9E84-B5EB67FF38B8}"/>
              </a:ext>
            </a:extLst>
          </p:cNvPr>
          <p:cNvSpPr/>
          <p:nvPr/>
        </p:nvSpPr>
        <p:spPr>
          <a:xfrm>
            <a:off x="2020888" y="318293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01" name="4-Point Star 100">
            <a:extLst>
              <a:ext uri="{FF2B5EF4-FFF2-40B4-BE49-F238E27FC236}">
                <a16:creationId xmlns:a16="http://schemas.microsoft.com/office/drawing/2014/main" id="{79C1F39A-EC80-4AA1-94F0-3CC3885976D8}"/>
              </a:ext>
            </a:extLst>
          </p:cNvPr>
          <p:cNvSpPr/>
          <p:nvPr/>
        </p:nvSpPr>
        <p:spPr>
          <a:xfrm>
            <a:off x="2419350" y="302418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02" name="4-Point Star 101">
            <a:extLst>
              <a:ext uri="{FF2B5EF4-FFF2-40B4-BE49-F238E27FC236}">
                <a16:creationId xmlns:a16="http://schemas.microsoft.com/office/drawing/2014/main" id="{AE0848BB-1772-4A06-98A2-CF54DA667D8E}"/>
              </a:ext>
            </a:extLst>
          </p:cNvPr>
          <p:cNvSpPr/>
          <p:nvPr/>
        </p:nvSpPr>
        <p:spPr>
          <a:xfrm>
            <a:off x="2817813" y="321468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03" name="4-Point Star 102">
            <a:extLst>
              <a:ext uri="{FF2B5EF4-FFF2-40B4-BE49-F238E27FC236}">
                <a16:creationId xmlns:a16="http://schemas.microsoft.com/office/drawing/2014/main" id="{8D51086E-89C0-4185-A462-E6D0803B7736}"/>
              </a:ext>
            </a:extLst>
          </p:cNvPr>
          <p:cNvSpPr/>
          <p:nvPr/>
        </p:nvSpPr>
        <p:spPr>
          <a:xfrm>
            <a:off x="3022600" y="350043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04" name="4-Point Star 103">
            <a:extLst>
              <a:ext uri="{FF2B5EF4-FFF2-40B4-BE49-F238E27FC236}">
                <a16:creationId xmlns:a16="http://schemas.microsoft.com/office/drawing/2014/main" id="{4FE228CC-D6B2-41DB-8184-399E13FDF9CB}"/>
              </a:ext>
            </a:extLst>
          </p:cNvPr>
          <p:cNvSpPr/>
          <p:nvPr/>
        </p:nvSpPr>
        <p:spPr>
          <a:xfrm>
            <a:off x="3157538" y="3794125"/>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05" name="4-Point Star 104">
            <a:extLst>
              <a:ext uri="{FF2B5EF4-FFF2-40B4-BE49-F238E27FC236}">
                <a16:creationId xmlns:a16="http://schemas.microsoft.com/office/drawing/2014/main" id="{6EC985A0-7AFF-4DD1-95F2-6678804B129E}"/>
              </a:ext>
            </a:extLst>
          </p:cNvPr>
          <p:cNvSpPr/>
          <p:nvPr/>
        </p:nvSpPr>
        <p:spPr>
          <a:xfrm>
            <a:off x="2951163" y="4143375"/>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06" name="4-Point Star 105">
            <a:extLst>
              <a:ext uri="{FF2B5EF4-FFF2-40B4-BE49-F238E27FC236}">
                <a16:creationId xmlns:a16="http://schemas.microsoft.com/office/drawing/2014/main" id="{398377CA-9E82-4D26-ACF1-E2C12E2BACFD}"/>
              </a:ext>
            </a:extLst>
          </p:cNvPr>
          <p:cNvSpPr/>
          <p:nvPr/>
        </p:nvSpPr>
        <p:spPr>
          <a:xfrm>
            <a:off x="2308225" y="384968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07" name="4-Point Star 106">
            <a:extLst>
              <a:ext uri="{FF2B5EF4-FFF2-40B4-BE49-F238E27FC236}">
                <a16:creationId xmlns:a16="http://schemas.microsoft.com/office/drawing/2014/main" id="{95E15604-06D3-4DF2-8EA8-1469AA76AD0D}"/>
              </a:ext>
            </a:extLst>
          </p:cNvPr>
          <p:cNvSpPr/>
          <p:nvPr/>
        </p:nvSpPr>
        <p:spPr>
          <a:xfrm>
            <a:off x="1012825" y="3032125"/>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08" name="4-Point Star 107">
            <a:extLst>
              <a:ext uri="{FF2B5EF4-FFF2-40B4-BE49-F238E27FC236}">
                <a16:creationId xmlns:a16="http://schemas.microsoft.com/office/drawing/2014/main" id="{7562740B-CF65-40A2-A941-0B425B75B4D3}"/>
              </a:ext>
            </a:extLst>
          </p:cNvPr>
          <p:cNvSpPr/>
          <p:nvPr/>
        </p:nvSpPr>
        <p:spPr>
          <a:xfrm>
            <a:off x="1173163" y="3184525"/>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09" name="4-Point Star 108">
            <a:extLst>
              <a:ext uri="{FF2B5EF4-FFF2-40B4-BE49-F238E27FC236}">
                <a16:creationId xmlns:a16="http://schemas.microsoft.com/office/drawing/2014/main" id="{4ED79413-7B23-483A-9531-86356808AEA9}"/>
              </a:ext>
            </a:extLst>
          </p:cNvPr>
          <p:cNvSpPr/>
          <p:nvPr/>
        </p:nvSpPr>
        <p:spPr>
          <a:xfrm>
            <a:off x="1333500" y="3336925"/>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10" name="4-Point Star 109">
            <a:extLst>
              <a:ext uri="{FF2B5EF4-FFF2-40B4-BE49-F238E27FC236}">
                <a16:creationId xmlns:a16="http://schemas.microsoft.com/office/drawing/2014/main" id="{A7D3CB2A-F7E0-491E-B512-B5BB3C81408A}"/>
              </a:ext>
            </a:extLst>
          </p:cNvPr>
          <p:cNvSpPr/>
          <p:nvPr/>
        </p:nvSpPr>
        <p:spPr>
          <a:xfrm>
            <a:off x="1493838" y="3155950"/>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11" name="4-Point Star 110">
            <a:extLst>
              <a:ext uri="{FF2B5EF4-FFF2-40B4-BE49-F238E27FC236}">
                <a16:creationId xmlns:a16="http://schemas.microsoft.com/office/drawing/2014/main" id="{A67914F6-BAB9-459F-8A0C-8B933C4742C6}"/>
              </a:ext>
            </a:extLst>
          </p:cNvPr>
          <p:cNvSpPr/>
          <p:nvPr/>
        </p:nvSpPr>
        <p:spPr>
          <a:xfrm>
            <a:off x="1654175" y="2974975"/>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12" name="4-Point Star 111">
            <a:extLst>
              <a:ext uri="{FF2B5EF4-FFF2-40B4-BE49-F238E27FC236}">
                <a16:creationId xmlns:a16="http://schemas.microsoft.com/office/drawing/2014/main" id="{A0C2F3C2-2B8F-484C-90DA-7D17410E13FA}"/>
              </a:ext>
            </a:extLst>
          </p:cNvPr>
          <p:cNvSpPr/>
          <p:nvPr/>
        </p:nvSpPr>
        <p:spPr>
          <a:xfrm>
            <a:off x="2052638" y="280828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13" name="4-Point Star 112">
            <a:extLst>
              <a:ext uri="{FF2B5EF4-FFF2-40B4-BE49-F238E27FC236}">
                <a16:creationId xmlns:a16="http://schemas.microsoft.com/office/drawing/2014/main" id="{48CE7816-189A-4A29-A500-EF75788AE11C}"/>
              </a:ext>
            </a:extLst>
          </p:cNvPr>
          <p:cNvSpPr/>
          <p:nvPr/>
        </p:nvSpPr>
        <p:spPr>
          <a:xfrm>
            <a:off x="2451100" y="264318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14" name="4-Point Star 113">
            <a:extLst>
              <a:ext uri="{FF2B5EF4-FFF2-40B4-BE49-F238E27FC236}">
                <a16:creationId xmlns:a16="http://schemas.microsoft.com/office/drawing/2014/main" id="{1E4CE94E-9D98-4217-9532-9F6808867B88}"/>
              </a:ext>
            </a:extLst>
          </p:cNvPr>
          <p:cNvSpPr/>
          <p:nvPr/>
        </p:nvSpPr>
        <p:spPr>
          <a:xfrm>
            <a:off x="3249613" y="267493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15" name="4-Point Star 114">
            <a:extLst>
              <a:ext uri="{FF2B5EF4-FFF2-40B4-BE49-F238E27FC236}">
                <a16:creationId xmlns:a16="http://schemas.microsoft.com/office/drawing/2014/main" id="{E9362EAD-1272-492E-8527-199194B78F42}"/>
              </a:ext>
            </a:extLst>
          </p:cNvPr>
          <p:cNvSpPr/>
          <p:nvPr/>
        </p:nvSpPr>
        <p:spPr>
          <a:xfrm>
            <a:off x="3454400" y="296068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16" name="4-Point Star 115">
            <a:extLst>
              <a:ext uri="{FF2B5EF4-FFF2-40B4-BE49-F238E27FC236}">
                <a16:creationId xmlns:a16="http://schemas.microsoft.com/office/drawing/2014/main" id="{344E56DA-06B5-4814-AF66-F35BDE6929CC}"/>
              </a:ext>
            </a:extLst>
          </p:cNvPr>
          <p:cNvSpPr/>
          <p:nvPr/>
        </p:nvSpPr>
        <p:spPr>
          <a:xfrm>
            <a:off x="3589338" y="3254375"/>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17" name="4-Point Star 116">
            <a:extLst>
              <a:ext uri="{FF2B5EF4-FFF2-40B4-BE49-F238E27FC236}">
                <a16:creationId xmlns:a16="http://schemas.microsoft.com/office/drawing/2014/main" id="{8992DF8D-9C8F-4A65-82CC-90FFF59F7D24}"/>
              </a:ext>
            </a:extLst>
          </p:cNvPr>
          <p:cNvSpPr/>
          <p:nvPr/>
        </p:nvSpPr>
        <p:spPr>
          <a:xfrm>
            <a:off x="3382963" y="3603625"/>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18" name="4-Point Star 117">
            <a:extLst>
              <a:ext uri="{FF2B5EF4-FFF2-40B4-BE49-F238E27FC236}">
                <a16:creationId xmlns:a16="http://schemas.microsoft.com/office/drawing/2014/main" id="{767182C1-52ED-4476-B1D0-1B8FA8DDA641}"/>
              </a:ext>
            </a:extLst>
          </p:cNvPr>
          <p:cNvSpPr/>
          <p:nvPr/>
        </p:nvSpPr>
        <p:spPr>
          <a:xfrm>
            <a:off x="2740025" y="330993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19" name="4-Point Star 118">
            <a:extLst>
              <a:ext uri="{FF2B5EF4-FFF2-40B4-BE49-F238E27FC236}">
                <a16:creationId xmlns:a16="http://schemas.microsoft.com/office/drawing/2014/main" id="{837C8917-9B9A-455F-B292-468B755042E6}"/>
              </a:ext>
            </a:extLst>
          </p:cNvPr>
          <p:cNvSpPr/>
          <p:nvPr/>
        </p:nvSpPr>
        <p:spPr>
          <a:xfrm>
            <a:off x="3509963" y="3175000"/>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20" name="4-Point Star 119">
            <a:extLst>
              <a:ext uri="{FF2B5EF4-FFF2-40B4-BE49-F238E27FC236}">
                <a16:creationId xmlns:a16="http://schemas.microsoft.com/office/drawing/2014/main" id="{5A27057B-ADE1-49BD-A0D5-85727A99482B}"/>
              </a:ext>
            </a:extLst>
          </p:cNvPr>
          <p:cNvSpPr/>
          <p:nvPr/>
        </p:nvSpPr>
        <p:spPr>
          <a:xfrm>
            <a:off x="3670300" y="3327400"/>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21" name="4-Point Star 120">
            <a:extLst>
              <a:ext uri="{FF2B5EF4-FFF2-40B4-BE49-F238E27FC236}">
                <a16:creationId xmlns:a16="http://schemas.microsoft.com/office/drawing/2014/main" id="{4EB2A84F-130E-48D4-A046-C34B6CD7B0AD}"/>
              </a:ext>
            </a:extLst>
          </p:cNvPr>
          <p:cNvSpPr/>
          <p:nvPr/>
        </p:nvSpPr>
        <p:spPr>
          <a:xfrm>
            <a:off x="3830638" y="3479800"/>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22" name="4-Point Star 121">
            <a:extLst>
              <a:ext uri="{FF2B5EF4-FFF2-40B4-BE49-F238E27FC236}">
                <a16:creationId xmlns:a16="http://schemas.microsoft.com/office/drawing/2014/main" id="{1426F1A3-9A56-4717-8A91-3BFB73D747D6}"/>
              </a:ext>
            </a:extLst>
          </p:cNvPr>
          <p:cNvSpPr/>
          <p:nvPr/>
        </p:nvSpPr>
        <p:spPr>
          <a:xfrm>
            <a:off x="3990975" y="3298825"/>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23" name="4-Point Star 122">
            <a:extLst>
              <a:ext uri="{FF2B5EF4-FFF2-40B4-BE49-F238E27FC236}">
                <a16:creationId xmlns:a16="http://schemas.microsoft.com/office/drawing/2014/main" id="{AFC54F76-F5F3-4542-82E3-A990D94027D5}"/>
              </a:ext>
            </a:extLst>
          </p:cNvPr>
          <p:cNvSpPr/>
          <p:nvPr/>
        </p:nvSpPr>
        <p:spPr>
          <a:xfrm>
            <a:off x="4151313" y="3117850"/>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24" name="4-Point Star 123">
            <a:extLst>
              <a:ext uri="{FF2B5EF4-FFF2-40B4-BE49-F238E27FC236}">
                <a16:creationId xmlns:a16="http://schemas.microsoft.com/office/drawing/2014/main" id="{17C31139-60AD-4C49-9A1A-9C2853CE9956}"/>
              </a:ext>
            </a:extLst>
          </p:cNvPr>
          <p:cNvSpPr/>
          <p:nvPr/>
        </p:nvSpPr>
        <p:spPr>
          <a:xfrm>
            <a:off x="4549775" y="2951163"/>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25" name="4-Point Star 124">
            <a:extLst>
              <a:ext uri="{FF2B5EF4-FFF2-40B4-BE49-F238E27FC236}">
                <a16:creationId xmlns:a16="http://schemas.microsoft.com/office/drawing/2014/main" id="{E4431FC2-1E1F-4092-8B87-238BF4852565}"/>
              </a:ext>
            </a:extLst>
          </p:cNvPr>
          <p:cNvSpPr/>
          <p:nvPr/>
        </p:nvSpPr>
        <p:spPr>
          <a:xfrm>
            <a:off x="1954213" y="153193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26" name="4-Point Star 125">
            <a:extLst>
              <a:ext uri="{FF2B5EF4-FFF2-40B4-BE49-F238E27FC236}">
                <a16:creationId xmlns:a16="http://schemas.microsoft.com/office/drawing/2014/main" id="{AE12C31A-BE4C-4594-ABB4-675025413590}"/>
              </a:ext>
            </a:extLst>
          </p:cNvPr>
          <p:cNvSpPr/>
          <p:nvPr/>
        </p:nvSpPr>
        <p:spPr>
          <a:xfrm>
            <a:off x="2114550" y="168433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27" name="4-Point Star 126">
            <a:extLst>
              <a:ext uri="{FF2B5EF4-FFF2-40B4-BE49-F238E27FC236}">
                <a16:creationId xmlns:a16="http://schemas.microsoft.com/office/drawing/2014/main" id="{D0BE6A0A-B9EF-46E2-A073-EFB8953A626A}"/>
              </a:ext>
            </a:extLst>
          </p:cNvPr>
          <p:cNvSpPr/>
          <p:nvPr/>
        </p:nvSpPr>
        <p:spPr>
          <a:xfrm>
            <a:off x="2274888" y="183673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28" name="4-Point Star 127">
            <a:extLst>
              <a:ext uri="{FF2B5EF4-FFF2-40B4-BE49-F238E27FC236}">
                <a16:creationId xmlns:a16="http://schemas.microsoft.com/office/drawing/2014/main" id="{06655BDC-BBCE-4AF2-AB1D-E8B71DAA25C1}"/>
              </a:ext>
            </a:extLst>
          </p:cNvPr>
          <p:cNvSpPr/>
          <p:nvPr/>
        </p:nvSpPr>
        <p:spPr>
          <a:xfrm>
            <a:off x="2435225" y="1655763"/>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29" name="4-Point Star 128">
            <a:extLst>
              <a:ext uri="{FF2B5EF4-FFF2-40B4-BE49-F238E27FC236}">
                <a16:creationId xmlns:a16="http://schemas.microsoft.com/office/drawing/2014/main" id="{F2A531FE-6313-42D0-88E8-E06A62982AE5}"/>
              </a:ext>
            </a:extLst>
          </p:cNvPr>
          <p:cNvSpPr/>
          <p:nvPr/>
        </p:nvSpPr>
        <p:spPr>
          <a:xfrm>
            <a:off x="2595563" y="147478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30" name="4-Point Star 129">
            <a:extLst>
              <a:ext uri="{FF2B5EF4-FFF2-40B4-BE49-F238E27FC236}">
                <a16:creationId xmlns:a16="http://schemas.microsoft.com/office/drawing/2014/main" id="{24999D2E-C39A-4054-95FB-8685FF1FC631}"/>
              </a:ext>
            </a:extLst>
          </p:cNvPr>
          <p:cNvSpPr/>
          <p:nvPr/>
        </p:nvSpPr>
        <p:spPr>
          <a:xfrm>
            <a:off x="2995613" y="1308100"/>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31" name="4-Point Star 130">
            <a:extLst>
              <a:ext uri="{FF2B5EF4-FFF2-40B4-BE49-F238E27FC236}">
                <a16:creationId xmlns:a16="http://schemas.microsoft.com/office/drawing/2014/main" id="{D20ED42E-FBDA-4726-8C4E-894091DDD7E0}"/>
              </a:ext>
            </a:extLst>
          </p:cNvPr>
          <p:cNvSpPr/>
          <p:nvPr/>
        </p:nvSpPr>
        <p:spPr>
          <a:xfrm>
            <a:off x="3394075" y="1143000"/>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32" name="4-Point Star 131">
            <a:extLst>
              <a:ext uri="{FF2B5EF4-FFF2-40B4-BE49-F238E27FC236}">
                <a16:creationId xmlns:a16="http://schemas.microsoft.com/office/drawing/2014/main" id="{9002322A-1BAD-44B9-A0F2-2270D61E9997}"/>
              </a:ext>
            </a:extLst>
          </p:cNvPr>
          <p:cNvSpPr/>
          <p:nvPr/>
        </p:nvSpPr>
        <p:spPr>
          <a:xfrm>
            <a:off x="3792538" y="98583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33" name="4-Point Star 132">
            <a:extLst>
              <a:ext uri="{FF2B5EF4-FFF2-40B4-BE49-F238E27FC236}">
                <a16:creationId xmlns:a16="http://schemas.microsoft.com/office/drawing/2014/main" id="{7C21FABF-1C1F-457F-881C-DA243E7F0EDF}"/>
              </a:ext>
            </a:extLst>
          </p:cNvPr>
          <p:cNvSpPr/>
          <p:nvPr/>
        </p:nvSpPr>
        <p:spPr>
          <a:xfrm>
            <a:off x="4191000" y="1174750"/>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34" name="4-Point Star 133">
            <a:extLst>
              <a:ext uri="{FF2B5EF4-FFF2-40B4-BE49-F238E27FC236}">
                <a16:creationId xmlns:a16="http://schemas.microsoft.com/office/drawing/2014/main" id="{FD4D1799-0C69-4F4E-BEBA-A589DABA3EB9}"/>
              </a:ext>
            </a:extLst>
          </p:cNvPr>
          <p:cNvSpPr/>
          <p:nvPr/>
        </p:nvSpPr>
        <p:spPr>
          <a:xfrm>
            <a:off x="4397375" y="1460500"/>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35" name="4-Point Star 134">
            <a:extLst>
              <a:ext uri="{FF2B5EF4-FFF2-40B4-BE49-F238E27FC236}">
                <a16:creationId xmlns:a16="http://schemas.microsoft.com/office/drawing/2014/main" id="{6E26C045-4D74-4D45-9B7C-BF50EB0FCCF9}"/>
              </a:ext>
            </a:extLst>
          </p:cNvPr>
          <p:cNvSpPr/>
          <p:nvPr/>
        </p:nvSpPr>
        <p:spPr>
          <a:xfrm>
            <a:off x="4532313" y="175418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36" name="4-Point Star 135">
            <a:extLst>
              <a:ext uri="{FF2B5EF4-FFF2-40B4-BE49-F238E27FC236}">
                <a16:creationId xmlns:a16="http://schemas.microsoft.com/office/drawing/2014/main" id="{CE1FB2E3-915A-4924-A800-71E3266E5DB9}"/>
              </a:ext>
            </a:extLst>
          </p:cNvPr>
          <p:cNvSpPr/>
          <p:nvPr/>
        </p:nvSpPr>
        <p:spPr>
          <a:xfrm>
            <a:off x="4325938" y="210343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37" name="4-Point Star 136">
            <a:extLst>
              <a:ext uri="{FF2B5EF4-FFF2-40B4-BE49-F238E27FC236}">
                <a16:creationId xmlns:a16="http://schemas.microsoft.com/office/drawing/2014/main" id="{BF4739AD-A387-4DAB-966D-33C6BCE9FAD9}"/>
              </a:ext>
            </a:extLst>
          </p:cNvPr>
          <p:cNvSpPr/>
          <p:nvPr/>
        </p:nvSpPr>
        <p:spPr>
          <a:xfrm>
            <a:off x="3683000" y="1809750"/>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38" name="4-Point Star 137">
            <a:extLst>
              <a:ext uri="{FF2B5EF4-FFF2-40B4-BE49-F238E27FC236}">
                <a16:creationId xmlns:a16="http://schemas.microsoft.com/office/drawing/2014/main" id="{46B821CE-98DB-4116-AE1D-6088B1C1AB65}"/>
              </a:ext>
            </a:extLst>
          </p:cNvPr>
          <p:cNvSpPr/>
          <p:nvPr/>
        </p:nvSpPr>
        <p:spPr>
          <a:xfrm>
            <a:off x="896938" y="1857375"/>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39" name="4-Point Star 138">
            <a:extLst>
              <a:ext uri="{FF2B5EF4-FFF2-40B4-BE49-F238E27FC236}">
                <a16:creationId xmlns:a16="http://schemas.microsoft.com/office/drawing/2014/main" id="{E25FE7D6-B0F2-4150-BCAA-49B91E5A5027}"/>
              </a:ext>
            </a:extLst>
          </p:cNvPr>
          <p:cNvSpPr/>
          <p:nvPr/>
        </p:nvSpPr>
        <p:spPr>
          <a:xfrm>
            <a:off x="1057275" y="2009775"/>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40" name="4-Point Star 139">
            <a:extLst>
              <a:ext uri="{FF2B5EF4-FFF2-40B4-BE49-F238E27FC236}">
                <a16:creationId xmlns:a16="http://schemas.microsoft.com/office/drawing/2014/main" id="{205C95F5-5FE9-46D0-AD3B-43C950DA3160}"/>
              </a:ext>
            </a:extLst>
          </p:cNvPr>
          <p:cNvSpPr/>
          <p:nvPr/>
        </p:nvSpPr>
        <p:spPr>
          <a:xfrm>
            <a:off x="1217613" y="2162175"/>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41" name="4-Point Star 140">
            <a:extLst>
              <a:ext uri="{FF2B5EF4-FFF2-40B4-BE49-F238E27FC236}">
                <a16:creationId xmlns:a16="http://schemas.microsoft.com/office/drawing/2014/main" id="{BA1EF5EA-FC2C-49DD-8191-6B4D93900FED}"/>
              </a:ext>
            </a:extLst>
          </p:cNvPr>
          <p:cNvSpPr/>
          <p:nvPr/>
        </p:nvSpPr>
        <p:spPr>
          <a:xfrm>
            <a:off x="1377950" y="1981200"/>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42" name="4-Point Star 141">
            <a:extLst>
              <a:ext uri="{FF2B5EF4-FFF2-40B4-BE49-F238E27FC236}">
                <a16:creationId xmlns:a16="http://schemas.microsoft.com/office/drawing/2014/main" id="{412F4908-4B79-4CE9-AF20-7322D45AFCAE}"/>
              </a:ext>
            </a:extLst>
          </p:cNvPr>
          <p:cNvSpPr/>
          <p:nvPr/>
        </p:nvSpPr>
        <p:spPr>
          <a:xfrm>
            <a:off x="1538288" y="179863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43" name="4-Point Star 142">
            <a:extLst>
              <a:ext uri="{FF2B5EF4-FFF2-40B4-BE49-F238E27FC236}">
                <a16:creationId xmlns:a16="http://schemas.microsoft.com/office/drawing/2014/main" id="{040E7CFF-0D1C-4931-99B5-09BA5B1FF80A}"/>
              </a:ext>
            </a:extLst>
          </p:cNvPr>
          <p:cNvSpPr/>
          <p:nvPr/>
        </p:nvSpPr>
        <p:spPr>
          <a:xfrm>
            <a:off x="1936750" y="163353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44" name="4-Point Star 143">
            <a:extLst>
              <a:ext uri="{FF2B5EF4-FFF2-40B4-BE49-F238E27FC236}">
                <a16:creationId xmlns:a16="http://schemas.microsoft.com/office/drawing/2014/main" id="{CBEAF414-269A-4161-B416-A081CCA1D700}"/>
              </a:ext>
            </a:extLst>
          </p:cNvPr>
          <p:cNvSpPr/>
          <p:nvPr/>
        </p:nvSpPr>
        <p:spPr>
          <a:xfrm>
            <a:off x="2335213" y="146843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45" name="4-Point Star 144">
            <a:extLst>
              <a:ext uri="{FF2B5EF4-FFF2-40B4-BE49-F238E27FC236}">
                <a16:creationId xmlns:a16="http://schemas.microsoft.com/office/drawing/2014/main" id="{ED1C30AA-76F2-48B5-A182-162030860313}"/>
              </a:ext>
            </a:extLst>
          </p:cNvPr>
          <p:cNvSpPr/>
          <p:nvPr/>
        </p:nvSpPr>
        <p:spPr>
          <a:xfrm>
            <a:off x="2733675" y="1309688"/>
            <a:ext cx="65088"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46" name="4-Point Star 145">
            <a:extLst>
              <a:ext uri="{FF2B5EF4-FFF2-40B4-BE49-F238E27FC236}">
                <a16:creationId xmlns:a16="http://schemas.microsoft.com/office/drawing/2014/main" id="{E920EB7E-B850-4B98-A964-C0BE01F0F749}"/>
              </a:ext>
            </a:extLst>
          </p:cNvPr>
          <p:cNvSpPr/>
          <p:nvPr/>
        </p:nvSpPr>
        <p:spPr>
          <a:xfrm>
            <a:off x="3133725" y="150018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47" name="4-Point Star 146">
            <a:extLst>
              <a:ext uri="{FF2B5EF4-FFF2-40B4-BE49-F238E27FC236}">
                <a16:creationId xmlns:a16="http://schemas.microsoft.com/office/drawing/2014/main" id="{B9A9A9D5-0631-4F57-A7B8-5C0F685B9522}"/>
              </a:ext>
            </a:extLst>
          </p:cNvPr>
          <p:cNvSpPr/>
          <p:nvPr/>
        </p:nvSpPr>
        <p:spPr>
          <a:xfrm>
            <a:off x="3338513" y="178593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48" name="4-Point Star 147">
            <a:extLst>
              <a:ext uri="{FF2B5EF4-FFF2-40B4-BE49-F238E27FC236}">
                <a16:creationId xmlns:a16="http://schemas.microsoft.com/office/drawing/2014/main" id="{FBE877FA-0B7F-47C0-8344-E7FA28A62CCD}"/>
              </a:ext>
            </a:extLst>
          </p:cNvPr>
          <p:cNvSpPr/>
          <p:nvPr/>
        </p:nvSpPr>
        <p:spPr>
          <a:xfrm>
            <a:off x="3473450" y="2079625"/>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49" name="4-Point Star 148">
            <a:extLst>
              <a:ext uri="{FF2B5EF4-FFF2-40B4-BE49-F238E27FC236}">
                <a16:creationId xmlns:a16="http://schemas.microsoft.com/office/drawing/2014/main" id="{B983D26E-7A25-4F17-A717-4A8CB2D3C4D5}"/>
              </a:ext>
            </a:extLst>
          </p:cNvPr>
          <p:cNvSpPr/>
          <p:nvPr/>
        </p:nvSpPr>
        <p:spPr>
          <a:xfrm>
            <a:off x="3267075" y="2428875"/>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50" name="4-Point Star 149">
            <a:extLst>
              <a:ext uri="{FF2B5EF4-FFF2-40B4-BE49-F238E27FC236}">
                <a16:creationId xmlns:a16="http://schemas.microsoft.com/office/drawing/2014/main" id="{9A517D14-9B0C-4B78-94C0-7B84E1BA4DBA}"/>
              </a:ext>
            </a:extLst>
          </p:cNvPr>
          <p:cNvSpPr/>
          <p:nvPr/>
        </p:nvSpPr>
        <p:spPr>
          <a:xfrm>
            <a:off x="2624138" y="213518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51" name="4-Point Star 150">
            <a:extLst>
              <a:ext uri="{FF2B5EF4-FFF2-40B4-BE49-F238E27FC236}">
                <a16:creationId xmlns:a16="http://schemas.microsoft.com/office/drawing/2014/main" id="{B3C531FA-E929-44DB-A325-5BEB1A39E274}"/>
              </a:ext>
            </a:extLst>
          </p:cNvPr>
          <p:cNvSpPr/>
          <p:nvPr/>
        </p:nvSpPr>
        <p:spPr>
          <a:xfrm>
            <a:off x="1327150" y="1317625"/>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52" name="4-Point Star 151">
            <a:extLst>
              <a:ext uri="{FF2B5EF4-FFF2-40B4-BE49-F238E27FC236}">
                <a16:creationId xmlns:a16="http://schemas.microsoft.com/office/drawing/2014/main" id="{241FE9ED-0E87-4E5E-B6A2-AA39617442DA}"/>
              </a:ext>
            </a:extLst>
          </p:cNvPr>
          <p:cNvSpPr/>
          <p:nvPr/>
        </p:nvSpPr>
        <p:spPr>
          <a:xfrm>
            <a:off x="1487488" y="1470025"/>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53" name="4-Point Star 152">
            <a:extLst>
              <a:ext uri="{FF2B5EF4-FFF2-40B4-BE49-F238E27FC236}">
                <a16:creationId xmlns:a16="http://schemas.microsoft.com/office/drawing/2014/main" id="{64F6D584-9D35-4D70-9071-E045BB44DD82}"/>
              </a:ext>
            </a:extLst>
          </p:cNvPr>
          <p:cNvSpPr/>
          <p:nvPr/>
        </p:nvSpPr>
        <p:spPr>
          <a:xfrm>
            <a:off x="1647825" y="1622425"/>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54" name="4-Point Star 153">
            <a:extLst>
              <a:ext uri="{FF2B5EF4-FFF2-40B4-BE49-F238E27FC236}">
                <a16:creationId xmlns:a16="http://schemas.microsoft.com/office/drawing/2014/main" id="{94895792-D0D7-43F2-9A1D-395EF1D87DFD}"/>
              </a:ext>
            </a:extLst>
          </p:cNvPr>
          <p:cNvSpPr/>
          <p:nvPr/>
        </p:nvSpPr>
        <p:spPr>
          <a:xfrm>
            <a:off x="1808163" y="1441450"/>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55" name="4-Point Star 154">
            <a:extLst>
              <a:ext uri="{FF2B5EF4-FFF2-40B4-BE49-F238E27FC236}">
                <a16:creationId xmlns:a16="http://schemas.microsoft.com/office/drawing/2014/main" id="{A2DD2015-10C9-4E78-92B5-1C1DD4229501}"/>
              </a:ext>
            </a:extLst>
          </p:cNvPr>
          <p:cNvSpPr/>
          <p:nvPr/>
        </p:nvSpPr>
        <p:spPr>
          <a:xfrm>
            <a:off x="1968500" y="1260475"/>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56" name="4-Point Star 155">
            <a:extLst>
              <a:ext uri="{FF2B5EF4-FFF2-40B4-BE49-F238E27FC236}">
                <a16:creationId xmlns:a16="http://schemas.microsoft.com/office/drawing/2014/main" id="{E03A1A61-FD7B-4CD3-BEF5-233A8722B076}"/>
              </a:ext>
            </a:extLst>
          </p:cNvPr>
          <p:cNvSpPr/>
          <p:nvPr/>
        </p:nvSpPr>
        <p:spPr>
          <a:xfrm>
            <a:off x="2368550" y="109378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57" name="4-Point Star 156">
            <a:extLst>
              <a:ext uri="{FF2B5EF4-FFF2-40B4-BE49-F238E27FC236}">
                <a16:creationId xmlns:a16="http://schemas.microsoft.com/office/drawing/2014/main" id="{AC0CFBF9-9D18-4E3A-99DB-810E4BABBEC1}"/>
              </a:ext>
            </a:extLst>
          </p:cNvPr>
          <p:cNvSpPr/>
          <p:nvPr/>
        </p:nvSpPr>
        <p:spPr>
          <a:xfrm>
            <a:off x="2767013" y="92868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58" name="4-Point Star 157">
            <a:extLst>
              <a:ext uri="{FF2B5EF4-FFF2-40B4-BE49-F238E27FC236}">
                <a16:creationId xmlns:a16="http://schemas.microsoft.com/office/drawing/2014/main" id="{AE18B4C1-B8D5-4C4E-BF74-924E40610F44}"/>
              </a:ext>
            </a:extLst>
          </p:cNvPr>
          <p:cNvSpPr/>
          <p:nvPr/>
        </p:nvSpPr>
        <p:spPr>
          <a:xfrm>
            <a:off x="3563938" y="96043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59" name="4-Point Star 158">
            <a:extLst>
              <a:ext uri="{FF2B5EF4-FFF2-40B4-BE49-F238E27FC236}">
                <a16:creationId xmlns:a16="http://schemas.microsoft.com/office/drawing/2014/main" id="{55BCAF9C-2CB1-487A-B093-10C909901F00}"/>
              </a:ext>
            </a:extLst>
          </p:cNvPr>
          <p:cNvSpPr/>
          <p:nvPr/>
        </p:nvSpPr>
        <p:spPr>
          <a:xfrm>
            <a:off x="3770313" y="124618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60" name="4-Point Star 159">
            <a:extLst>
              <a:ext uri="{FF2B5EF4-FFF2-40B4-BE49-F238E27FC236}">
                <a16:creationId xmlns:a16="http://schemas.microsoft.com/office/drawing/2014/main" id="{5E13C12F-AE93-44DF-BD89-7AF411273C55}"/>
              </a:ext>
            </a:extLst>
          </p:cNvPr>
          <p:cNvSpPr/>
          <p:nvPr/>
        </p:nvSpPr>
        <p:spPr>
          <a:xfrm>
            <a:off x="3905250" y="1539875"/>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61" name="4-Point Star 160">
            <a:extLst>
              <a:ext uri="{FF2B5EF4-FFF2-40B4-BE49-F238E27FC236}">
                <a16:creationId xmlns:a16="http://schemas.microsoft.com/office/drawing/2014/main" id="{5344D0C1-D43E-46CC-AF02-DFC7A8E80BFE}"/>
              </a:ext>
            </a:extLst>
          </p:cNvPr>
          <p:cNvSpPr/>
          <p:nvPr/>
        </p:nvSpPr>
        <p:spPr>
          <a:xfrm>
            <a:off x="3698875" y="1889125"/>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62" name="4-Point Star 161">
            <a:extLst>
              <a:ext uri="{FF2B5EF4-FFF2-40B4-BE49-F238E27FC236}">
                <a16:creationId xmlns:a16="http://schemas.microsoft.com/office/drawing/2014/main" id="{0C5C5B00-2AF1-4834-B33F-10433FF5B9B6}"/>
              </a:ext>
            </a:extLst>
          </p:cNvPr>
          <p:cNvSpPr/>
          <p:nvPr/>
        </p:nvSpPr>
        <p:spPr>
          <a:xfrm>
            <a:off x="3055938" y="159543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63" name="4-Point Star 162">
            <a:extLst>
              <a:ext uri="{FF2B5EF4-FFF2-40B4-BE49-F238E27FC236}">
                <a16:creationId xmlns:a16="http://schemas.microsoft.com/office/drawing/2014/main" id="{617CA52A-F8DE-4EB1-865E-1F6B0E89F7BB}"/>
              </a:ext>
            </a:extLst>
          </p:cNvPr>
          <p:cNvSpPr/>
          <p:nvPr/>
        </p:nvSpPr>
        <p:spPr>
          <a:xfrm>
            <a:off x="3825875" y="1460500"/>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64" name="4-Point Star 163">
            <a:extLst>
              <a:ext uri="{FF2B5EF4-FFF2-40B4-BE49-F238E27FC236}">
                <a16:creationId xmlns:a16="http://schemas.microsoft.com/office/drawing/2014/main" id="{413756EA-D19D-4340-98E0-4E540276E37A}"/>
              </a:ext>
            </a:extLst>
          </p:cNvPr>
          <p:cNvSpPr/>
          <p:nvPr/>
        </p:nvSpPr>
        <p:spPr>
          <a:xfrm>
            <a:off x="3986213" y="1612900"/>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65" name="4-Point Star 164">
            <a:extLst>
              <a:ext uri="{FF2B5EF4-FFF2-40B4-BE49-F238E27FC236}">
                <a16:creationId xmlns:a16="http://schemas.microsoft.com/office/drawing/2014/main" id="{DE8A8BE3-BBFF-4B11-B878-3F2BCBA8A1E1}"/>
              </a:ext>
            </a:extLst>
          </p:cNvPr>
          <p:cNvSpPr/>
          <p:nvPr/>
        </p:nvSpPr>
        <p:spPr>
          <a:xfrm>
            <a:off x="4146550" y="1765300"/>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66" name="4-Point Star 165">
            <a:extLst>
              <a:ext uri="{FF2B5EF4-FFF2-40B4-BE49-F238E27FC236}">
                <a16:creationId xmlns:a16="http://schemas.microsoft.com/office/drawing/2014/main" id="{AE4B92CB-05D5-421C-B5C6-D0E8A21BE82C}"/>
              </a:ext>
            </a:extLst>
          </p:cNvPr>
          <p:cNvSpPr/>
          <p:nvPr/>
        </p:nvSpPr>
        <p:spPr>
          <a:xfrm>
            <a:off x="4306888" y="1584325"/>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67" name="4-Point Star 166">
            <a:extLst>
              <a:ext uri="{FF2B5EF4-FFF2-40B4-BE49-F238E27FC236}">
                <a16:creationId xmlns:a16="http://schemas.microsoft.com/office/drawing/2014/main" id="{EA4D6321-B58C-4ED3-A0C0-04CB5A08EBF0}"/>
              </a:ext>
            </a:extLst>
          </p:cNvPr>
          <p:cNvSpPr/>
          <p:nvPr/>
        </p:nvSpPr>
        <p:spPr>
          <a:xfrm>
            <a:off x="4467225" y="1403350"/>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68" name="4-Point Star 167">
            <a:extLst>
              <a:ext uri="{FF2B5EF4-FFF2-40B4-BE49-F238E27FC236}">
                <a16:creationId xmlns:a16="http://schemas.microsoft.com/office/drawing/2014/main" id="{FD7E0D10-7465-45F8-9A1F-E1293712A728}"/>
              </a:ext>
            </a:extLst>
          </p:cNvPr>
          <p:cNvSpPr/>
          <p:nvPr/>
        </p:nvSpPr>
        <p:spPr>
          <a:xfrm>
            <a:off x="4865688" y="1236663"/>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69" name="4-Point Star 168">
            <a:extLst>
              <a:ext uri="{FF2B5EF4-FFF2-40B4-BE49-F238E27FC236}">
                <a16:creationId xmlns:a16="http://schemas.microsoft.com/office/drawing/2014/main" id="{444DE428-CC5A-41EC-A0BA-F95AB9A542E0}"/>
              </a:ext>
            </a:extLst>
          </p:cNvPr>
          <p:cNvSpPr/>
          <p:nvPr/>
        </p:nvSpPr>
        <p:spPr>
          <a:xfrm>
            <a:off x="5311775" y="96043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70" name="4-Point Star 169">
            <a:extLst>
              <a:ext uri="{FF2B5EF4-FFF2-40B4-BE49-F238E27FC236}">
                <a16:creationId xmlns:a16="http://schemas.microsoft.com/office/drawing/2014/main" id="{5587DCF2-B3C8-4DFE-8E68-17E2A80C4E99}"/>
              </a:ext>
            </a:extLst>
          </p:cNvPr>
          <p:cNvSpPr/>
          <p:nvPr/>
        </p:nvSpPr>
        <p:spPr>
          <a:xfrm>
            <a:off x="5472113" y="111283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71" name="4-Point Star 170">
            <a:extLst>
              <a:ext uri="{FF2B5EF4-FFF2-40B4-BE49-F238E27FC236}">
                <a16:creationId xmlns:a16="http://schemas.microsoft.com/office/drawing/2014/main" id="{C77CE606-35C0-4B61-84C1-DA7078BE2AE4}"/>
              </a:ext>
            </a:extLst>
          </p:cNvPr>
          <p:cNvSpPr/>
          <p:nvPr/>
        </p:nvSpPr>
        <p:spPr>
          <a:xfrm>
            <a:off x="5632450" y="126523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72" name="4-Point Star 171">
            <a:extLst>
              <a:ext uri="{FF2B5EF4-FFF2-40B4-BE49-F238E27FC236}">
                <a16:creationId xmlns:a16="http://schemas.microsoft.com/office/drawing/2014/main" id="{D2A0A01A-56EF-4465-8B91-135E7C27F1B1}"/>
              </a:ext>
            </a:extLst>
          </p:cNvPr>
          <p:cNvSpPr/>
          <p:nvPr/>
        </p:nvSpPr>
        <p:spPr>
          <a:xfrm>
            <a:off x="5792788" y="1084263"/>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73" name="4-Point Star 172">
            <a:extLst>
              <a:ext uri="{FF2B5EF4-FFF2-40B4-BE49-F238E27FC236}">
                <a16:creationId xmlns:a16="http://schemas.microsoft.com/office/drawing/2014/main" id="{FFBBA206-39E9-4C8D-A5A0-6A9E83CE70FF}"/>
              </a:ext>
            </a:extLst>
          </p:cNvPr>
          <p:cNvSpPr/>
          <p:nvPr/>
        </p:nvSpPr>
        <p:spPr>
          <a:xfrm>
            <a:off x="5953125" y="90328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74" name="4-Point Star 173">
            <a:extLst>
              <a:ext uri="{FF2B5EF4-FFF2-40B4-BE49-F238E27FC236}">
                <a16:creationId xmlns:a16="http://schemas.microsoft.com/office/drawing/2014/main" id="{11638816-55A7-4B2A-8F2F-1AE1DD858BAB}"/>
              </a:ext>
            </a:extLst>
          </p:cNvPr>
          <p:cNvSpPr/>
          <p:nvPr/>
        </p:nvSpPr>
        <p:spPr>
          <a:xfrm>
            <a:off x="6353175" y="736600"/>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75" name="4-Point Star 174">
            <a:extLst>
              <a:ext uri="{FF2B5EF4-FFF2-40B4-BE49-F238E27FC236}">
                <a16:creationId xmlns:a16="http://schemas.microsoft.com/office/drawing/2014/main" id="{7F44E45B-C01B-42B1-B5B6-F19964DA95EE}"/>
              </a:ext>
            </a:extLst>
          </p:cNvPr>
          <p:cNvSpPr/>
          <p:nvPr/>
        </p:nvSpPr>
        <p:spPr>
          <a:xfrm>
            <a:off x="6751638" y="571500"/>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76" name="4-Point Star 175">
            <a:extLst>
              <a:ext uri="{FF2B5EF4-FFF2-40B4-BE49-F238E27FC236}">
                <a16:creationId xmlns:a16="http://schemas.microsoft.com/office/drawing/2014/main" id="{67CBA030-34A9-45EB-B26F-513ABCBF60DC}"/>
              </a:ext>
            </a:extLst>
          </p:cNvPr>
          <p:cNvSpPr/>
          <p:nvPr/>
        </p:nvSpPr>
        <p:spPr>
          <a:xfrm>
            <a:off x="7150100" y="41433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77" name="4-Point Star 176">
            <a:extLst>
              <a:ext uri="{FF2B5EF4-FFF2-40B4-BE49-F238E27FC236}">
                <a16:creationId xmlns:a16="http://schemas.microsoft.com/office/drawing/2014/main" id="{CBFA711D-0EAF-4712-BE9B-44C9166EA692}"/>
              </a:ext>
            </a:extLst>
          </p:cNvPr>
          <p:cNvSpPr/>
          <p:nvPr/>
        </p:nvSpPr>
        <p:spPr>
          <a:xfrm>
            <a:off x="8548688" y="1981200"/>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78" name="4-Point Star 177">
            <a:extLst>
              <a:ext uri="{FF2B5EF4-FFF2-40B4-BE49-F238E27FC236}">
                <a16:creationId xmlns:a16="http://schemas.microsoft.com/office/drawing/2014/main" id="{841A7412-1EFC-4DC6-B225-2A2D8D3EBB4A}"/>
              </a:ext>
            </a:extLst>
          </p:cNvPr>
          <p:cNvSpPr/>
          <p:nvPr/>
        </p:nvSpPr>
        <p:spPr>
          <a:xfrm>
            <a:off x="8753475" y="2266950"/>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79" name="4-Point Star 178">
            <a:extLst>
              <a:ext uri="{FF2B5EF4-FFF2-40B4-BE49-F238E27FC236}">
                <a16:creationId xmlns:a16="http://schemas.microsoft.com/office/drawing/2014/main" id="{93E6C3D6-4A0C-42C5-B744-3FA839DC6A9E}"/>
              </a:ext>
            </a:extLst>
          </p:cNvPr>
          <p:cNvSpPr/>
          <p:nvPr/>
        </p:nvSpPr>
        <p:spPr>
          <a:xfrm>
            <a:off x="8888413" y="256063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80" name="4-Point Star 179">
            <a:extLst>
              <a:ext uri="{FF2B5EF4-FFF2-40B4-BE49-F238E27FC236}">
                <a16:creationId xmlns:a16="http://schemas.microsoft.com/office/drawing/2014/main" id="{E9902F31-DB00-4A37-90A4-B2B14E6293AC}"/>
              </a:ext>
            </a:extLst>
          </p:cNvPr>
          <p:cNvSpPr/>
          <p:nvPr/>
        </p:nvSpPr>
        <p:spPr>
          <a:xfrm>
            <a:off x="7683500" y="153193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81" name="4-Point Star 180">
            <a:extLst>
              <a:ext uri="{FF2B5EF4-FFF2-40B4-BE49-F238E27FC236}">
                <a16:creationId xmlns:a16="http://schemas.microsoft.com/office/drawing/2014/main" id="{4047F540-10A9-4804-BB9D-CDA3510DB371}"/>
              </a:ext>
            </a:extLst>
          </p:cNvPr>
          <p:cNvSpPr/>
          <p:nvPr/>
        </p:nvSpPr>
        <p:spPr>
          <a:xfrm>
            <a:off x="7040563" y="1238250"/>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82" name="4-Point Star 181">
            <a:extLst>
              <a:ext uri="{FF2B5EF4-FFF2-40B4-BE49-F238E27FC236}">
                <a16:creationId xmlns:a16="http://schemas.microsoft.com/office/drawing/2014/main" id="{3695B66C-B6F7-4D68-9014-BA8A5D96A00B}"/>
              </a:ext>
            </a:extLst>
          </p:cNvPr>
          <p:cNvSpPr/>
          <p:nvPr/>
        </p:nvSpPr>
        <p:spPr>
          <a:xfrm>
            <a:off x="4254500" y="1285875"/>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83" name="4-Point Star 182">
            <a:extLst>
              <a:ext uri="{FF2B5EF4-FFF2-40B4-BE49-F238E27FC236}">
                <a16:creationId xmlns:a16="http://schemas.microsoft.com/office/drawing/2014/main" id="{316D8CEF-A25B-4EC8-83CB-70E90C4183E3}"/>
              </a:ext>
            </a:extLst>
          </p:cNvPr>
          <p:cNvSpPr/>
          <p:nvPr/>
        </p:nvSpPr>
        <p:spPr>
          <a:xfrm>
            <a:off x="4414838" y="1438275"/>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84" name="4-Point Star 183">
            <a:extLst>
              <a:ext uri="{FF2B5EF4-FFF2-40B4-BE49-F238E27FC236}">
                <a16:creationId xmlns:a16="http://schemas.microsoft.com/office/drawing/2014/main" id="{FC7C2860-AAFF-4FF2-8755-32750CBCD3EE}"/>
              </a:ext>
            </a:extLst>
          </p:cNvPr>
          <p:cNvSpPr/>
          <p:nvPr/>
        </p:nvSpPr>
        <p:spPr>
          <a:xfrm>
            <a:off x="4575175" y="1590675"/>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85" name="4-Point Star 184">
            <a:extLst>
              <a:ext uri="{FF2B5EF4-FFF2-40B4-BE49-F238E27FC236}">
                <a16:creationId xmlns:a16="http://schemas.microsoft.com/office/drawing/2014/main" id="{8FEB393C-41B0-431D-ABD1-9734FC69CEB3}"/>
              </a:ext>
            </a:extLst>
          </p:cNvPr>
          <p:cNvSpPr/>
          <p:nvPr/>
        </p:nvSpPr>
        <p:spPr>
          <a:xfrm>
            <a:off x="4735513" y="1409700"/>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86" name="4-Point Star 185">
            <a:extLst>
              <a:ext uri="{FF2B5EF4-FFF2-40B4-BE49-F238E27FC236}">
                <a16:creationId xmlns:a16="http://schemas.microsoft.com/office/drawing/2014/main" id="{681A795D-385F-4871-AE17-68CAE7610929}"/>
              </a:ext>
            </a:extLst>
          </p:cNvPr>
          <p:cNvSpPr/>
          <p:nvPr/>
        </p:nvSpPr>
        <p:spPr>
          <a:xfrm>
            <a:off x="4895850" y="122713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87" name="4-Point Star 186">
            <a:extLst>
              <a:ext uri="{FF2B5EF4-FFF2-40B4-BE49-F238E27FC236}">
                <a16:creationId xmlns:a16="http://schemas.microsoft.com/office/drawing/2014/main" id="{C895330B-EA56-4407-8D81-0CC3F9095082}"/>
              </a:ext>
            </a:extLst>
          </p:cNvPr>
          <p:cNvSpPr/>
          <p:nvPr/>
        </p:nvSpPr>
        <p:spPr>
          <a:xfrm>
            <a:off x="5294313" y="106203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88" name="4-Point Star 187">
            <a:extLst>
              <a:ext uri="{FF2B5EF4-FFF2-40B4-BE49-F238E27FC236}">
                <a16:creationId xmlns:a16="http://schemas.microsoft.com/office/drawing/2014/main" id="{8CE3A410-169C-49B2-A169-DDAC0696AB42}"/>
              </a:ext>
            </a:extLst>
          </p:cNvPr>
          <p:cNvSpPr/>
          <p:nvPr/>
        </p:nvSpPr>
        <p:spPr>
          <a:xfrm>
            <a:off x="5692775" y="89693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89" name="4-Point Star 188">
            <a:extLst>
              <a:ext uri="{FF2B5EF4-FFF2-40B4-BE49-F238E27FC236}">
                <a16:creationId xmlns:a16="http://schemas.microsoft.com/office/drawing/2014/main" id="{F90B5DB2-3612-40B5-A925-89EE829E7056}"/>
              </a:ext>
            </a:extLst>
          </p:cNvPr>
          <p:cNvSpPr/>
          <p:nvPr/>
        </p:nvSpPr>
        <p:spPr>
          <a:xfrm>
            <a:off x="6091238" y="738188"/>
            <a:ext cx="65087"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90" name="4-Point Star 189">
            <a:extLst>
              <a:ext uri="{FF2B5EF4-FFF2-40B4-BE49-F238E27FC236}">
                <a16:creationId xmlns:a16="http://schemas.microsoft.com/office/drawing/2014/main" id="{F5BA1B46-D15D-4012-86F4-FFD56DF781D9}"/>
              </a:ext>
            </a:extLst>
          </p:cNvPr>
          <p:cNvSpPr/>
          <p:nvPr/>
        </p:nvSpPr>
        <p:spPr>
          <a:xfrm>
            <a:off x="6491288" y="92868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91" name="4-Point Star 190">
            <a:extLst>
              <a:ext uri="{FF2B5EF4-FFF2-40B4-BE49-F238E27FC236}">
                <a16:creationId xmlns:a16="http://schemas.microsoft.com/office/drawing/2014/main" id="{A8BFFBBF-D04B-42AC-AFEF-AF1C5F72881D}"/>
              </a:ext>
            </a:extLst>
          </p:cNvPr>
          <p:cNvSpPr/>
          <p:nvPr/>
        </p:nvSpPr>
        <p:spPr>
          <a:xfrm>
            <a:off x="6696075" y="121443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92" name="4-Point Star 191">
            <a:extLst>
              <a:ext uri="{FF2B5EF4-FFF2-40B4-BE49-F238E27FC236}">
                <a16:creationId xmlns:a16="http://schemas.microsoft.com/office/drawing/2014/main" id="{061C6155-98AD-4A35-96E5-1429DCA48EFA}"/>
              </a:ext>
            </a:extLst>
          </p:cNvPr>
          <p:cNvSpPr/>
          <p:nvPr/>
        </p:nvSpPr>
        <p:spPr>
          <a:xfrm>
            <a:off x="6831013" y="1508125"/>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93" name="4-Point Star 192">
            <a:extLst>
              <a:ext uri="{FF2B5EF4-FFF2-40B4-BE49-F238E27FC236}">
                <a16:creationId xmlns:a16="http://schemas.microsoft.com/office/drawing/2014/main" id="{8E20C064-0588-4647-9E6E-11746F48EF7C}"/>
              </a:ext>
            </a:extLst>
          </p:cNvPr>
          <p:cNvSpPr/>
          <p:nvPr/>
        </p:nvSpPr>
        <p:spPr>
          <a:xfrm>
            <a:off x="6624638" y="1857375"/>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94" name="4-Point Star 193">
            <a:extLst>
              <a:ext uri="{FF2B5EF4-FFF2-40B4-BE49-F238E27FC236}">
                <a16:creationId xmlns:a16="http://schemas.microsoft.com/office/drawing/2014/main" id="{D6BEEE41-049C-475E-AC37-04530422F260}"/>
              </a:ext>
            </a:extLst>
          </p:cNvPr>
          <p:cNvSpPr/>
          <p:nvPr/>
        </p:nvSpPr>
        <p:spPr>
          <a:xfrm>
            <a:off x="5981700" y="156368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95" name="4-Point Star 194">
            <a:extLst>
              <a:ext uri="{FF2B5EF4-FFF2-40B4-BE49-F238E27FC236}">
                <a16:creationId xmlns:a16="http://schemas.microsoft.com/office/drawing/2014/main" id="{51F1366F-EC2E-445D-A536-AF461042ECA9}"/>
              </a:ext>
            </a:extLst>
          </p:cNvPr>
          <p:cNvSpPr/>
          <p:nvPr/>
        </p:nvSpPr>
        <p:spPr>
          <a:xfrm>
            <a:off x="4684713" y="746125"/>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96" name="4-Point Star 195">
            <a:extLst>
              <a:ext uri="{FF2B5EF4-FFF2-40B4-BE49-F238E27FC236}">
                <a16:creationId xmlns:a16="http://schemas.microsoft.com/office/drawing/2014/main" id="{65E909DC-0169-4F70-BF90-479A497BECF4}"/>
              </a:ext>
            </a:extLst>
          </p:cNvPr>
          <p:cNvSpPr/>
          <p:nvPr/>
        </p:nvSpPr>
        <p:spPr>
          <a:xfrm>
            <a:off x="4845050" y="898525"/>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97" name="4-Point Star 196">
            <a:extLst>
              <a:ext uri="{FF2B5EF4-FFF2-40B4-BE49-F238E27FC236}">
                <a16:creationId xmlns:a16="http://schemas.microsoft.com/office/drawing/2014/main" id="{EC42DCDB-FFF9-432D-ACD5-A465E354B9B6}"/>
              </a:ext>
            </a:extLst>
          </p:cNvPr>
          <p:cNvSpPr/>
          <p:nvPr/>
        </p:nvSpPr>
        <p:spPr>
          <a:xfrm>
            <a:off x="5005388" y="1050925"/>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98" name="4-Point Star 197">
            <a:extLst>
              <a:ext uri="{FF2B5EF4-FFF2-40B4-BE49-F238E27FC236}">
                <a16:creationId xmlns:a16="http://schemas.microsoft.com/office/drawing/2014/main" id="{2527BCA1-522D-4936-B202-E4F95F751F5D}"/>
              </a:ext>
            </a:extLst>
          </p:cNvPr>
          <p:cNvSpPr/>
          <p:nvPr/>
        </p:nvSpPr>
        <p:spPr>
          <a:xfrm>
            <a:off x="5165725" y="869950"/>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99" name="4-Point Star 198">
            <a:extLst>
              <a:ext uri="{FF2B5EF4-FFF2-40B4-BE49-F238E27FC236}">
                <a16:creationId xmlns:a16="http://schemas.microsoft.com/office/drawing/2014/main" id="{0F04D597-C790-4860-93DA-98A1EB880ABA}"/>
              </a:ext>
            </a:extLst>
          </p:cNvPr>
          <p:cNvSpPr/>
          <p:nvPr/>
        </p:nvSpPr>
        <p:spPr>
          <a:xfrm>
            <a:off x="5326063" y="688975"/>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200" name="4-Point Star 199">
            <a:extLst>
              <a:ext uri="{FF2B5EF4-FFF2-40B4-BE49-F238E27FC236}">
                <a16:creationId xmlns:a16="http://schemas.microsoft.com/office/drawing/2014/main" id="{B06C5F02-B410-4930-A04B-25D07B3A4F88}"/>
              </a:ext>
            </a:extLst>
          </p:cNvPr>
          <p:cNvSpPr/>
          <p:nvPr/>
        </p:nvSpPr>
        <p:spPr>
          <a:xfrm>
            <a:off x="5726113" y="52228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201" name="4-Point Star 200">
            <a:extLst>
              <a:ext uri="{FF2B5EF4-FFF2-40B4-BE49-F238E27FC236}">
                <a16:creationId xmlns:a16="http://schemas.microsoft.com/office/drawing/2014/main" id="{D6596BA5-1AF6-4EA7-B543-A5169C372787}"/>
              </a:ext>
            </a:extLst>
          </p:cNvPr>
          <p:cNvSpPr/>
          <p:nvPr/>
        </p:nvSpPr>
        <p:spPr>
          <a:xfrm>
            <a:off x="6124575" y="35718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202" name="4-Point Star 201">
            <a:extLst>
              <a:ext uri="{FF2B5EF4-FFF2-40B4-BE49-F238E27FC236}">
                <a16:creationId xmlns:a16="http://schemas.microsoft.com/office/drawing/2014/main" id="{CDDE3DCD-B211-49E2-9209-37EB838364A3}"/>
              </a:ext>
            </a:extLst>
          </p:cNvPr>
          <p:cNvSpPr/>
          <p:nvPr/>
        </p:nvSpPr>
        <p:spPr>
          <a:xfrm>
            <a:off x="6921500" y="38893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203" name="4-Point Star 202">
            <a:extLst>
              <a:ext uri="{FF2B5EF4-FFF2-40B4-BE49-F238E27FC236}">
                <a16:creationId xmlns:a16="http://schemas.microsoft.com/office/drawing/2014/main" id="{AE85CD5C-CA92-4FCA-8203-279E0DE0DC94}"/>
              </a:ext>
            </a:extLst>
          </p:cNvPr>
          <p:cNvSpPr/>
          <p:nvPr/>
        </p:nvSpPr>
        <p:spPr>
          <a:xfrm>
            <a:off x="7127875" y="67468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204" name="4-Point Star 203">
            <a:extLst>
              <a:ext uri="{FF2B5EF4-FFF2-40B4-BE49-F238E27FC236}">
                <a16:creationId xmlns:a16="http://schemas.microsoft.com/office/drawing/2014/main" id="{DE647DA7-0EF7-43B7-B14E-CDA7298CBD99}"/>
              </a:ext>
            </a:extLst>
          </p:cNvPr>
          <p:cNvSpPr/>
          <p:nvPr/>
        </p:nvSpPr>
        <p:spPr>
          <a:xfrm>
            <a:off x="7262813" y="968375"/>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205" name="4-Point Star 204">
            <a:extLst>
              <a:ext uri="{FF2B5EF4-FFF2-40B4-BE49-F238E27FC236}">
                <a16:creationId xmlns:a16="http://schemas.microsoft.com/office/drawing/2014/main" id="{7CFBEFA9-2B67-44D1-915E-DE4B1AF38BAD}"/>
              </a:ext>
            </a:extLst>
          </p:cNvPr>
          <p:cNvSpPr/>
          <p:nvPr/>
        </p:nvSpPr>
        <p:spPr>
          <a:xfrm>
            <a:off x="7056438" y="1317625"/>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206" name="4-Point Star 205">
            <a:extLst>
              <a:ext uri="{FF2B5EF4-FFF2-40B4-BE49-F238E27FC236}">
                <a16:creationId xmlns:a16="http://schemas.microsoft.com/office/drawing/2014/main" id="{E2E0B503-F527-457E-A117-6BEB4A6CA9F4}"/>
              </a:ext>
            </a:extLst>
          </p:cNvPr>
          <p:cNvSpPr/>
          <p:nvPr/>
        </p:nvSpPr>
        <p:spPr>
          <a:xfrm>
            <a:off x="6413500" y="102393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207" name="4-Point Star 206">
            <a:extLst>
              <a:ext uri="{FF2B5EF4-FFF2-40B4-BE49-F238E27FC236}">
                <a16:creationId xmlns:a16="http://schemas.microsoft.com/office/drawing/2014/main" id="{FE985BA8-5050-4360-8687-6142720891CF}"/>
              </a:ext>
            </a:extLst>
          </p:cNvPr>
          <p:cNvSpPr/>
          <p:nvPr/>
        </p:nvSpPr>
        <p:spPr>
          <a:xfrm>
            <a:off x="7183438" y="889000"/>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208" name="4-Point Star 207">
            <a:extLst>
              <a:ext uri="{FF2B5EF4-FFF2-40B4-BE49-F238E27FC236}">
                <a16:creationId xmlns:a16="http://schemas.microsoft.com/office/drawing/2014/main" id="{EE236F8F-683E-45BC-B8AD-4E337788C884}"/>
              </a:ext>
            </a:extLst>
          </p:cNvPr>
          <p:cNvSpPr/>
          <p:nvPr/>
        </p:nvSpPr>
        <p:spPr>
          <a:xfrm>
            <a:off x="7343775" y="1041400"/>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209" name="4-Point Star 208">
            <a:extLst>
              <a:ext uri="{FF2B5EF4-FFF2-40B4-BE49-F238E27FC236}">
                <a16:creationId xmlns:a16="http://schemas.microsoft.com/office/drawing/2014/main" id="{E6E81151-6EAB-43E2-B964-9B941876ABAD}"/>
              </a:ext>
            </a:extLst>
          </p:cNvPr>
          <p:cNvSpPr/>
          <p:nvPr/>
        </p:nvSpPr>
        <p:spPr>
          <a:xfrm>
            <a:off x="8502650" y="2571750"/>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210" name="4-Point Star 209">
            <a:extLst>
              <a:ext uri="{FF2B5EF4-FFF2-40B4-BE49-F238E27FC236}">
                <a16:creationId xmlns:a16="http://schemas.microsoft.com/office/drawing/2014/main" id="{C26358CD-1667-41D5-89B2-A3309038BFF9}"/>
              </a:ext>
            </a:extLst>
          </p:cNvPr>
          <p:cNvSpPr/>
          <p:nvPr/>
        </p:nvSpPr>
        <p:spPr>
          <a:xfrm>
            <a:off x="8662988" y="2390775"/>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211" name="4-Point Star 210">
            <a:extLst>
              <a:ext uri="{FF2B5EF4-FFF2-40B4-BE49-F238E27FC236}">
                <a16:creationId xmlns:a16="http://schemas.microsoft.com/office/drawing/2014/main" id="{311EA3A0-7A5D-468B-A4BE-AFC71C950B8D}"/>
              </a:ext>
            </a:extLst>
          </p:cNvPr>
          <p:cNvSpPr/>
          <p:nvPr/>
        </p:nvSpPr>
        <p:spPr>
          <a:xfrm>
            <a:off x="8823325" y="2208213"/>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257" name="4-Point Star 256">
            <a:extLst>
              <a:ext uri="{FF2B5EF4-FFF2-40B4-BE49-F238E27FC236}">
                <a16:creationId xmlns:a16="http://schemas.microsoft.com/office/drawing/2014/main" id="{3560782F-19E2-4A06-AF4D-3D14A52C6E06}"/>
              </a:ext>
            </a:extLst>
          </p:cNvPr>
          <p:cNvSpPr/>
          <p:nvPr/>
        </p:nvSpPr>
        <p:spPr>
          <a:xfrm>
            <a:off x="5773738" y="2325688"/>
            <a:ext cx="63500" cy="65087"/>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258" name="4-Point Star 257">
            <a:extLst>
              <a:ext uri="{FF2B5EF4-FFF2-40B4-BE49-F238E27FC236}">
                <a16:creationId xmlns:a16="http://schemas.microsoft.com/office/drawing/2014/main" id="{99978D21-BAE9-4A82-806F-09B89A0CD9A2}"/>
              </a:ext>
            </a:extLst>
          </p:cNvPr>
          <p:cNvSpPr/>
          <p:nvPr/>
        </p:nvSpPr>
        <p:spPr>
          <a:xfrm>
            <a:off x="5934075" y="2478088"/>
            <a:ext cx="63500" cy="65087"/>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259" name="4-Point Star 258">
            <a:extLst>
              <a:ext uri="{FF2B5EF4-FFF2-40B4-BE49-F238E27FC236}">
                <a16:creationId xmlns:a16="http://schemas.microsoft.com/office/drawing/2014/main" id="{2051078D-489E-4EE8-A3C0-02EC99BA608B}"/>
              </a:ext>
            </a:extLst>
          </p:cNvPr>
          <p:cNvSpPr/>
          <p:nvPr/>
        </p:nvSpPr>
        <p:spPr>
          <a:xfrm>
            <a:off x="6094413" y="2630488"/>
            <a:ext cx="63500" cy="65087"/>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260" name="4-Point Star 259">
            <a:extLst>
              <a:ext uri="{FF2B5EF4-FFF2-40B4-BE49-F238E27FC236}">
                <a16:creationId xmlns:a16="http://schemas.microsoft.com/office/drawing/2014/main" id="{8639AB65-4521-45A0-A33A-A36B8A839E87}"/>
              </a:ext>
            </a:extLst>
          </p:cNvPr>
          <p:cNvSpPr/>
          <p:nvPr/>
        </p:nvSpPr>
        <p:spPr>
          <a:xfrm>
            <a:off x="6254750" y="2449513"/>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261" name="4-Point Star 260">
            <a:extLst>
              <a:ext uri="{FF2B5EF4-FFF2-40B4-BE49-F238E27FC236}">
                <a16:creationId xmlns:a16="http://schemas.microsoft.com/office/drawing/2014/main" id="{2E3AAF52-15BD-44D3-A4C4-EF252CE4CCF3}"/>
              </a:ext>
            </a:extLst>
          </p:cNvPr>
          <p:cNvSpPr/>
          <p:nvPr/>
        </p:nvSpPr>
        <p:spPr>
          <a:xfrm>
            <a:off x="6415088" y="226853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262" name="4-Point Star 261">
            <a:extLst>
              <a:ext uri="{FF2B5EF4-FFF2-40B4-BE49-F238E27FC236}">
                <a16:creationId xmlns:a16="http://schemas.microsoft.com/office/drawing/2014/main" id="{3446FC84-CD52-4EE8-A1A3-C45E8CA49558}"/>
              </a:ext>
            </a:extLst>
          </p:cNvPr>
          <p:cNvSpPr/>
          <p:nvPr/>
        </p:nvSpPr>
        <p:spPr>
          <a:xfrm>
            <a:off x="6813550" y="2101850"/>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263" name="4-Point Star 262">
            <a:extLst>
              <a:ext uri="{FF2B5EF4-FFF2-40B4-BE49-F238E27FC236}">
                <a16:creationId xmlns:a16="http://schemas.microsoft.com/office/drawing/2014/main" id="{DE47391C-6EF2-46C4-A8EB-E346B2EB0D49}"/>
              </a:ext>
            </a:extLst>
          </p:cNvPr>
          <p:cNvSpPr/>
          <p:nvPr/>
        </p:nvSpPr>
        <p:spPr>
          <a:xfrm>
            <a:off x="7212013" y="1936750"/>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264" name="4-Point Star 263">
            <a:extLst>
              <a:ext uri="{FF2B5EF4-FFF2-40B4-BE49-F238E27FC236}">
                <a16:creationId xmlns:a16="http://schemas.microsoft.com/office/drawing/2014/main" id="{828B61EC-408D-4664-B03D-4CE6E600182E}"/>
              </a:ext>
            </a:extLst>
          </p:cNvPr>
          <p:cNvSpPr/>
          <p:nvPr/>
        </p:nvSpPr>
        <p:spPr>
          <a:xfrm>
            <a:off x="7610475" y="1779588"/>
            <a:ext cx="65088"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265" name="4-Point Star 264">
            <a:extLst>
              <a:ext uri="{FF2B5EF4-FFF2-40B4-BE49-F238E27FC236}">
                <a16:creationId xmlns:a16="http://schemas.microsoft.com/office/drawing/2014/main" id="{F629F8EE-64A8-4909-86D5-0BDE5E96D25C}"/>
              </a:ext>
            </a:extLst>
          </p:cNvPr>
          <p:cNvSpPr/>
          <p:nvPr/>
        </p:nvSpPr>
        <p:spPr>
          <a:xfrm>
            <a:off x="8010525" y="1968500"/>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266" name="4-Point Star 265">
            <a:extLst>
              <a:ext uri="{FF2B5EF4-FFF2-40B4-BE49-F238E27FC236}">
                <a16:creationId xmlns:a16="http://schemas.microsoft.com/office/drawing/2014/main" id="{A59B48BE-2F31-46CA-9E38-274F44CB9DC1}"/>
              </a:ext>
            </a:extLst>
          </p:cNvPr>
          <p:cNvSpPr/>
          <p:nvPr/>
        </p:nvSpPr>
        <p:spPr>
          <a:xfrm>
            <a:off x="8215313" y="2254250"/>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267" name="4-Point Star 266">
            <a:extLst>
              <a:ext uri="{FF2B5EF4-FFF2-40B4-BE49-F238E27FC236}">
                <a16:creationId xmlns:a16="http://schemas.microsoft.com/office/drawing/2014/main" id="{27DEF3CC-5D03-4480-BFBC-ABC45F999874}"/>
              </a:ext>
            </a:extLst>
          </p:cNvPr>
          <p:cNvSpPr/>
          <p:nvPr/>
        </p:nvSpPr>
        <p:spPr>
          <a:xfrm>
            <a:off x="8350250" y="254793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268" name="4-Point Star 267">
            <a:extLst>
              <a:ext uri="{FF2B5EF4-FFF2-40B4-BE49-F238E27FC236}">
                <a16:creationId xmlns:a16="http://schemas.microsoft.com/office/drawing/2014/main" id="{06DEB27A-5019-4B48-89F7-05299D0539FD}"/>
              </a:ext>
            </a:extLst>
          </p:cNvPr>
          <p:cNvSpPr/>
          <p:nvPr/>
        </p:nvSpPr>
        <p:spPr>
          <a:xfrm>
            <a:off x="8143875" y="289718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269" name="4-Point Star 268">
            <a:extLst>
              <a:ext uri="{FF2B5EF4-FFF2-40B4-BE49-F238E27FC236}">
                <a16:creationId xmlns:a16="http://schemas.microsoft.com/office/drawing/2014/main" id="{C01D356E-7130-4C39-93BE-85AB2A8A803D}"/>
              </a:ext>
            </a:extLst>
          </p:cNvPr>
          <p:cNvSpPr/>
          <p:nvPr/>
        </p:nvSpPr>
        <p:spPr>
          <a:xfrm>
            <a:off x="7500938" y="2603500"/>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270" name="4-Point Star 269">
            <a:extLst>
              <a:ext uri="{FF2B5EF4-FFF2-40B4-BE49-F238E27FC236}">
                <a16:creationId xmlns:a16="http://schemas.microsoft.com/office/drawing/2014/main" id="{E2AABC0B-26A3-40B3-906B-6631099BAE8F}"/>
              </a:ext>
            </a:extLst>
          </p:cNvPr>
          <p:cNvSpPr/>
          <p:nvPr/>
        </p:nvSpPr>
        <p:spPr>
          <a:xfrm>
            <a:off x="4714875" y="2651125"/>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271" name="4-Point Star 270">
            <a:extLst>
              <a:ext uri="{FF2B5EF4-FFF2-40B4-BE49-F238E27FC236}">
                <a16:creationId xmlns:a16="http://schemas.microsoft.com/office/drawing/2014/main" id="{1681D925-0763-4A1E-9B58-036CC06DA065}"/>
              </a:ext>
            </a:extLst>
          </p:cNvPr>
          <p:cNvSpPr/>
          <p:nvPr/>
        </p:nvSpPr>
        <p:spPr>
          <a:xfrm>
            <a:off x="4875213" y="2803525"/>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272" name="4-Point Star 271">
            <a:extLst>
              <a:ext uri="{FF2B5EF4-FFF2-40B4-BE49-F238E27FC236}">
                <a16:creationId xmlns:a16="http://schemas.microsoft.com/office/drawing/2014/main" id="{24D83E47-DCFD-48C3-AC12-8BBC50EDD407}"/>
              </a:ext>
            </a:extLst>
          </p:cNvPr>
          <p:cNvSpPr/>
          <p:nvPr/>
        </p:nvSpPr>
        <p:spPr>
          <a:xfrm>
            <a:off x="5035550" y="2955925"/>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273" name="4-Point Star 272">
            <a:extLst>
              <a:ext uri="{FF2B5EF4-FFF2-40B4-BE49-F238E27FC236}">
                <a16:creationId xmlns:a16="http://schemas.microsoft.com/office/drawing/2014/main" id="{9CA48193-D5BA-4F3B-9658-4F354D780D4A}"/>
              </a:ext>
            </a:extLst>
          </p:cNvPr>
          <p:cNvSpPr/>
          <p:nvPr/>
        </p:nvSpPr>
        <p:spPr>
          <a:xfrm>
            <a:off x="5195888" y="2774950"/>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274" name="4-Point Star 273">
            <a:extLst>
              <a:ext uri="{FF2B5EF4-FFF2-40B4-BE49-F238E27FC236}">
                <a16:creationId xmlns:a16="http://schemas.microsoft.com/office/drawing/2014/main" id="{BB2C0B63-4357-413B-A263-F016B1CC8C34}"/>
              </a:ext>
            </a:extLst>
          </p:cNvPr>
          <p:cNvSpPr/>
          <p:nvPr/>
        </p:nvSpPr>
        <p:spPr>
          <a:xfrm>
            <a:off x="5356225" y="259238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275" name="4-Point Star 274">
            <a:extLst>
              <a:ext uri="{FF2B5EF4-FFF2-40B4-BE49-F238E27FC236}">
                <a16:creationId xmlns:a16="http://schemas.microsoft.com/office/drawing/2014/main" id="{4E3C2055-5AF3-4436-926D-30947459D28E}"/>
              </a:ext>
            </a:extLst>
          </p:cNvPr>
          <p:cNvSpPr/>
          <p:nvPr/>
        </p:nvSpPr>
        <p:spPr>
          <a:xfrm>
            <a:off x="5754688" y="242728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276" name="4-Point Star 275">
            <a:extLst>
              <a:ext uri="{FF2B5EF4-FFF2-40B4-BE49-F238E27FC236}">
                <a16:creationId xmlns:a16="http://schemas.microsoft.com/office/drawing/2014/main" id="{828EA132-1B4F-4D8B-85FF-FDFE896D8F56}"/>
              </a:ext>
            </a:extLst>
          </p:cNvPr>
          <p:cNvSpPr/>
          <p:nvPr/>
        </p:nvSpPr>
        <p:spPr>
          <a:xfrm>
            <a:off x="6154738" y="226218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277" name="4-Point Star 276">
            <a:extLst>
              <a:ext uri="{FF2B5EF4-FFF2-40B4-BE49-F238E27FC236}">
                <a16:creationId xmlns:a16="http://schemas.microsoft.com/office/drawing/2014/main" id="{98EF35D1-9A02-435B-A55B-115DE44BE128}"/>
              </a:ext>
            </a:extLst>
          </p:cNvPr>
          <p:cNvSpPr/>
          <p:nvPr/>
        </p:nvSpPr>
        <p:spPr>
          <a:xfrm>
            <a:off x="6553200" y="210343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278" name="4-Point Star 277">
            <a:extLst>
              <a:ext uri="{FF2B5EF4-FFF2-40B4-BE49-F238E27FC236}">
                <a16:creationId xmlns:a16="http://schemas.microsoft.com/office/drawing/2014/main" id="{8554C738-DB7D-4137-A305-A21666F11423}"/>
              </a:ext>
            </a:extLst>
          </p:cNvPr>
          <p:cNvSpPr/>
          <p:nvPr/>
        </p:nvSpPr>
        <p:spPr>
          <a:xfrm>
            <a:off x="6951663" y="229393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279" name="4-Point Star 278">
            <a:extLst>
              <a:ext uri="{FF2B5EF4-FFF2-40B4-BE49-F238E27FC236}">
                <a16:creationId xmlns:a16="http://schemas.microsoft.com/office/drawing/2014/main" id="{C1E80281-25EE-4A4C-A295-AA2357E035AA}"/>
              </a:ext>
            </a:extLst>
          </p:cNvPr>
          <p:cNvSpPr/>
          <p:nvPr/>
        </p:nvSpPr>
        <p:spPr>
          <a:xfrm>
            <a:off x="7156450" y="257968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280" name="4-Point Star 279">
            <a:extLst>
              <a:ext uri="{FF2B5EF4-FFF2-40B4-BE49-F238E27FC236}">
                <a16:creationId xmlns:a16="http://schemas.microsoft.com/office/drawing/2014/main" id="{A331BB54-16EF-423F-9F3C-5A44129BCA30}"/>
              </a:ext>
            </a:extLst>
          </p:cNvPr>
          <p:cNvSpPr/>
          <p:nvPr/>
        </p:nvSpPr>
        <p:spPr>
          <a:xfrm>
            <a:off x="7291388" y="2873375"/>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281" name="4-Point Star 280">
            <a:extLst>
              <a:ext uri="{FF2B5EF4-FFF2-40B4-BE49-F238E27FC236}">
                <a16:creationId xmlns:a16="http://schemas.microsoft.com/office/drawing/2014/main" id="{70A07DD5-23D0-492C-B1A5-AA3C869EB350}"/>
              </a:ext>
            </a:extLst>
          </p:cNvPr>
          <p:cNvSpPr/>
          <p:nvPr/>
        </p:nvSpPr>
        <p:spPr>
          <a:xfrm>
            <a:off x="7085013" y="3222625"/>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282" name="4-Point Star 281">
            <a:extLst>
              <a:ext uri="{FF2B5EF4-FFF2-40B4-BE49-F238E27FC236}">
                <a16:creationId xmlns:a16="http://schemas.microsoft.com/office/drawing/2014/main" id="{AA9F03CB-3BB7-4598-9894-8190F219660C}"/>
              </a:ext>
            </a:extLst>
          </p:cNvPr>
          <p:cNvSpPr/>
          <p:nvPr/>
        </p:nvSpPr>
        <p:spPr>
          <a:xfrm>
            <a:off x="6442075" y="292893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283" name="4-Point Star 282">
            <a:extLst>
              <a:ext uri="{FF2B5EF4-FFF2-40B4-BE49-F238E27FC236}">
                <a16:creationId xmlns:a16="http://schemas.microsoft.com/office/drawing/2014/main" id="{7788325D-33F0-4EB6-9D90-EC82AC027BD3}"/>
              </a:ext>
            </a:extLst>
          </p:cNvPr>
          <p:cNvSpPr/>
          <p:nvPr/>
        </p:nvSpPr>
        <p:spPr>
          <a:xfrm>
            <a:off x="5146675" y="2111375"/>
            <a:ext cx="63500" cy="65088"/>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284" name="4-Point Star 283">
            <a:extLst>
              <a:ext uri="{FF2B5EF4-FFF2-40B4-BE49-F238E27FC236}">
                <a16:creationId xmlns:a16="http://schemas.microsoft.com/office/drawing/2014/main" id="{87A17E74-86F9-485E-BF9D-D788D1A81500}"/>
              </a:ext>
            </a:extLst>
          </p:cNvPr>
          <p:cNvSpPr/>
          <p:nvPr/>
        </p:nvSpPr>
        <p:spPr>
          <a:xfrm>
            <a:off x="5307013" y="2263775"/>
            <a:ext cx="63500" cy="65088"/>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285" name="4-Point Star 284">
            <a:extLst>
              <a:ext uri="{FF2B5EF4-FFF2-40B4-BE49-F238E27FC236}">
                <a16:creationId xmlns:a16="http://schemas.microsoft.com/office/drawing/2014/main" id="{E08E3E85-959E-4BCF-B7CB-23EC91B90CCB}"/>
              </a:ext>
            </a:extLst>
          </p:cNvPr>
          <p:cNvSpPr/>
          <p:nvPr/>
        </p:nvSpPr>
        <p:spPr>
          <a:xfrm>
            <a:off x="5467350" y="2416175"/>
            <a:ext cx="63500" cy="65088"/>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286" name="4-Point Star 285">
            <a:extLst>
              <a:ext uri="{FF2B5EF4-FFF2-40B4-BE49-F238E27FC236}">
                <a16:creationId xmlns:a16="http://schemas.microsoft.com/office/drawing/2014/main" id="{CF5586A0-730C-4F78-B59A-EB3B978259CA}"/>
              </a:ext>
            </a:extLst>
          </p:cNvPr>
          <p:cNvSpPr/>
          <p:nvPr/>
        </p:nvSpPr>
        <p:spPr>
          <a:xfrm>
            <a:off x="5627688" y="2235200"/>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287" name="4-Point Star 286">
            <a:extLst>
              <a:ext uri="{FF2B5EF4-FFF2-40B4-BE49-F238E27FC236}">
                <a16:creationId xmlns:a16="http://schemas.microsoft.com/office/drawing/2014/main" id="{3E8FE4E3-8673-4FAD-B185-1976A9DA3294}"/>
              </a:ext>
            </a:extLst>
          </p:cNvPr>
          <p:cNvSpPr/>
          <p:nvPr/>
        </p:nvSpPr>
        <p:spPr>
          <a:xfrm>
            <a:off x="5788025" y="2054225"/>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288" name="4-Point Star 287">
            <a:extLst>
              <a:ext uri="{FF2B5EF4-FFF2-40B4-BE49-F238E27FC236}">
                <a16:creationId xmlns:a16="http://schemas.microsoft.com/office/drawing/2014/main" id="{616A11C5-D28C-44DC-A9EB-C18C027DC7E2}"/>
              </a:ext>
            </a:extLst>
          </p:cNvPr>
          <p:cNvSpPr/>
          <p:nvPr/>
        </p:nvSpPr>
        <p:spPr>
          <a:xfrm>
            <a:off x="6186488" y="188753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289" name="4-Point Star 288">
            <a:extLst>
              <a:ext uri="{FF2B5EF4-FFF2-40B4-BE49-F238E27FC236}">
                <a16:creationId xmlns:a16="http://schemas.microsoft.com/office/drawing/2014/main" id="{6722D498-46BD-4E73-AAC3-A77F704CC930}"/>
              </a:ext>
            </a:extLst>
          </p:cNvPr>
          <p:cNvSpPr/>
          <p:nvPr/>
        </p:nvSpPr>
        <p:spPr>
          <a:xfrm>
            <a:off x="6584950" y="172243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290" name="4-Point Star 289">
            <a:extLst>
              <a:ext uri="{FF2B5EF4-FFF2-40B4-BE49-F238E27FC236}">
                <a16:creationId xmlns:a16="http://schemas.microsoft.com/office/drawing/2014/main" id="{AE3A231C-F327-40AE-A131-74E20E7A53A7}"/>
              </a:ext>
            </a:extLst>
          </p:cNvPr>
          <p:cNvSpPr/>
          <p:nvPr/>
        </p:nvSpPr>
        <p:spPr>
          <a:xfrm>
            <a:off x="7383463" y="175418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291" name="4-Point Star 290">
            <a:extLst>
              <a:ext uri="{FF2B5EF4-FFF2-40B4-BE49-F238E27FC236}">
                <a16:creationId xmlns:a16="http://schemas.microsoft.com/office/drawing/2014/main" id="{A078D52A-C675-40A8-9084-FBD58D28ED69}"/>
              </a:ext>
            </a:extLst>
          </p:cNvPr>
          <p:cNvSpPr/>
          <p:nvPr/>
        </p:nvSpPr>
        <p:spPr>
          <a:xfrm>
            <a:off x="7588250" y="203993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292" name="4-Point Star 291">
            <a:extLst>
              <a:ext uri="{FF2B5EF4-FFF2-40B4-BE49-F238E27FC236}">
                <a16:creationId xmlns:a16="http://schemas.microsoft.com/office/drawing/2014/main" id="{57E69DE5-4BF8-404F-ABFA-DB9968FAD344}"/>
              </a:ext>
            </a:extLst>
          </p:cNvPr>
          <p:cNvSpPr/>
          <p:nvPr/>
        </p:nvSpPr>
        <p:spPr>
          <a:xfrm>
            <a:off x="7723188" y="2333625"/>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293" name="4-Point Star 292">
            <a:extLst>
              <a:ext uri="{FF2B5EF4-FFF2-40B4-BE49-F238E27FC236}">
                <a16:creationId xmlns:a16="http://schemas.microsoft.com/office/drawing/2014/main" id="{0AC2D6B1-E836-41E3-8C39-290F9498E882}"/>
              </a:ext>
            </a:extLst>
          </p:cNvPr>
          <p:cNvSpPr/>
          <p:nvPr/>
        </p:nvSpPr>
        <p:spPr>
          <a:xfrm>
            <a:off x="7516813" y="2682875"/>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294" name="4-Point Star 293">
            <a:extLst>
              <a:ext uri="{FF2B5EF4-FFF2-40B4-BE49-F238E27FC236}">
                <a16:creationId xmlns:a16="http://schemas.microsoft.com/office/drawing/2014/main" id="{B83B6D00-6D6A-4911-8C84-2005D42726F9}"/>
              </a:ext>
            </a:extLst>
          </p:cNvPr>
          <p:cNvSpPr/>
          <p:nvPr/>
        </p:nvSpPr>
        <p:spPr>
          <a:xfrm>
            <a:off x="6873875" y="238918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295" name="4-Point Star 294">
            <a:extLst>
              <a:ext uri="{FF2B5EF4-FFF2-40B4-BE49-F238E27FC236}">
                <a16:creationId xmlns:a16="http://schemas.microsoft.com/office/drawing/2014/main" id="{B5DBA961-9FA3-4981-BF3F-584752809C04}"/>
              </a:ext>
            </a:extLst>
          </p:cNvPr>
          <p:cNvSpPr/>
          <p:nvPr/>
        </p:nvSpPr>
        <p:spPr>
          <a:xfrm>
            <a:off x="7643813" y="2254250"/>
            <a:ext cx="63500" cy="65088"/>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296" name="4-Point Star 295">
            <a:extLst>
              <a:ext uri="{FF2B5EF4-FFF2-40B4-BE49-F238E27FC236}">
                <a16:creationId xmlns:a16="http://schemas.microsoft.com/office/drawing/2014/main" id="{DE950DA1-3A79-454C-9CB0-B966E986D783}"/>
              </a:ext>
            </a:extLst>
          </p:cNvPr>
          <p:cNvSpPr/>
          <p:nvPr/>
        </p:nvSpPr>
        <p:spPr>
          <a:xfrm>
            <a:off x="7804150" y="2406650"/>
            <a:ext cx="63500" cy="65088"/>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297" name="4-Point Star 296">
            <a:extLst>
              <a:ext uri="{FF2B5EF4-FFF2-40B4-BE49-F238E27FC236}">
                <a16:creationId xmlns:a16="http://schemas.microsoft.com/office/drawing/2014/main" id="{9D2EC62F-4DDC-4E54-A716-B4C5E68EA66A}"/>
              </a:ext>
            </a:extLst>
          </p:cNvPr>
          <p:cNvSpPr/>
          <p:nvPr/>
        </p:nvSpPr>
        <p:spPr>
          <a:xfrm>
            <a:off x="7964488" y="2559050"/>
            <a:ext cx="63500" cy="65088"/>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298" name="4-Point Star 297">
            <a:extLst>
              <a:ext uri="{FF2B5EF4-FFF2-40B4-BE49-F238E27FC236}">
                <a16:creationId xmlns:a16="http://schemas.microsoft.com/office/drawing/2014/main" id="{2DE15D5E-3BAE-48E9-A794-6738BFAEECB2}"/>
              </a:ext>
            </a:extLst>
          </p:cNvPr>
          <p:cNvSpPr/>
          <p:nvPr/>
        </p:nvSpPr>
        <p:spPr>
          <a:xfrm>
            <a:off x="8124825" y="2378075"/>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299" name="4-Point Star 298">
            <a:extLst>
              <a:ext uri="{FF2B5EF4-FFF2-40B4-BE49-F238E27FC236}">
                <a16:creationId xmlns:a16="http://schemas.microsoft.com/office/drawing/2014/main" id="{4419E907-98B3-4935-8EE2-C7E9999B35BB}"/>
              </a:ext>
            </a:extLst>
          </p:cNvPr>
          <p:cNvSpPr/>
          <p:nvPr/>
        </p:nvSpPr>
        <p:spPr>
          <a:xfrm>
            <a:off x="8285163" y="2197100"/>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300" name="4-Point Star 299">
            <a:extLst>
              <a:ext uri="{FF2B5EF4-FFF2-40B4-BE49-F238E27FC236}">
                <a16:creationId xmlns:a16="http://schemas.microsoft.com/office/drawing/2014/main" id="{6BB77999-C3F0-48EF-9373-F19BFD92C94D}"/>
              </a:ext>
            </a:extLst>
          </p:cNvPr>
          <p:cNvSpPr/>
          <p:nvPr/>
        </p:nvSpPr>
        <p:spPr>
          <a:xfrm>
            <a:off x="8683625" y="2030413"/>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301" name="4-Point Star 300">
            <a:extLst>
              <a:ext uri="{FF2B5EF4-FFF2-40B4-BE49-F238E27FC236}">
                <a16:creationId xmlns:a16="http://schemas.microsoft.com/office/drawing/2014/main" id="{F4A127CB-8E7B-40B1-B055-E8CCC45D4D9A}"/>
              </a:ext>
            </a:extLst>
          </p:cNvPr>
          <p:cNvSpPr/>
          <p:nvPr/>
        </p:nvSpPr>
        <p:spPr>
          <a:xfrm>
            <a:off x="1416050" y="4164013"/>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302" name="4-Point Star 301">
            <a:extLst>
              <a:ext uri="{FF2B5EF4-FFF2-40B4-BE49-F238E27FC236}">
                <a16:creationId xmlns:a16="http://schemas.microsoft.com/office/drawing/2014/main" id="{05934FB9-2DC8-462E-B9DA-7DA1130FE636}"/>
              </a:ext>
            </a:extLst>
          </p:cNvPr>
          <p:cNvSpPr/>
          <p:nvPr/>
        </p:nvSpPr>
        <p:spPr>
          <a:xfrm>
            <a:off x="1576388" y="4316413"/>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303" name="4-Point Star 302">
            <a:extLst>
              <a:ext uri="{FF2B5EF4-FFF2-40B4-BE49-F238E27FC236}">
                <a16:creationId xmlns:a16="http://schemas.microsoft.com/office/drawing/2014/main" id="{A5350CC4-EB32-4F3E-BA8B-C29167608D87}"/>
              </a:ext>
            </a:extLst>
          </p:cNvPr>
          <p:cNvSpPr/>
          <p:nvPr/>
        </p:nvSpPr>
        <p:spPr>
          <a:xfrm>
            <a:off x="1736725" y="4468813"/>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304" name="4-Point Star 303">
            <a:extLst>
              <a:ext uri="{FF2B5EF4-FFF2-40B4-BE49-F238E27FC236}">
                <a16:creationId xmlns:a16="http://schemas.microsoft.com/office/drawing/2014/main" id="{9EC8ED53-AECF-41F2-A476-CD00925515C7}"/>
              </a:ext>
            </a:extLst>
          </p:cNvPr>
          <p:cNvSpPr/>
          <p:nvPr/>
        </p:nvSpPr>
        <p:spPr>
          <a:xfrm>
            <a:off x="1897063" y="428783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305" name="4-Point Star 304">
            <a:extLst>
              <a:ext uri="{FF2B5EF4-FFF2-40B4-BE49-F238E27FC236}">
                <a16:creationId xmlns:a16="http://schemas.microsoft.com/office/drawing/2014/main" id="{4CA6BBD6-4C5C-44E4-BFD5-613F3BF69E40}"/>
              </a:ext>
            </a:extLst>
          </p:cNvPr>
          <p:cNvSpPr/>
          <p:nvPr/>
        </p:nvSpPr>
        <p:spPr>
          <a:xfrm>
            <a:off x="2057400" y="4106863"/>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306" name="4-Point Star 305">
            <a:extLst>
              <a:ext uri="{FF2B5EF4-FFF2-40B4-BE49-F238E27FC236}">
                <a16:creationId xmlns:a16="http://schemas.microsoft.com/office/drawing/2014/main" id="{EDBEA16C-A280-47DB-BCEC-58E2479163B8}"/>
              </a:ext>
            </a:extLst>
          </p:cNvPr>
          <p:cNvSpPr/>
          <p:nvPr/>
        </p:nvSpPr>
        <p:spPr>
          <a:xfrm>
            <a:off x="357188" y="4489450"/>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307" name="4-Point Star 306">
            <a:extLst>
              <a:ext uri="{FF2B5EF4-FFF2-40B4-BE49-F238E27FC236}">
                <a16:creationId xmlns:a16="http://schemas.microsoft.com/office/drawing/2014/main" id="{6BCD1EAF-C571-4EB3-85E4-F7833D7EB539}"/>
              </a:ext>
            </a:extLst>
          </p:cNvPr>
          <p:cNvSpPr/>
          <p:nvPr/>
        </p:nvSpPr>
        <p:spPr>
          <a:xfrm>
            <a:off x="517525" y="4641850"/>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308" name="4-Point Star 307">
            <a:extLst>
              <a:ext uri="{FF2B5EF4-FFF2-40B4-BE49-F238E27FC236}">
                <a16:creationId xmlns:a16="http://schemas.microsoft.com/office/drawing/2014/main" id="{1DA3E7C2-61AB-4B38-8972-0DAD414F1EEF}"/>
              </a:ext>
            </a:extLst>
          </p:cNvPr>
          <p:cNvSpPr/>
          <p:nvPr/>
        </p:nvSpPr>
        <p:spPr>
          <a:xfrm>
            <a:off x="677863" y="4794250"/>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309" name="4-Point Star 308">
            <a:extLst>
              <a:ext uri="{FF2B5EF4-FFF2-40B4-BE49-F238E27FC236}">
                <a16:creationId xmlns:a16="http://schemas.microsoft.com/office/drawing/2014/main" id="{CA26532F-DDA3-41B3-A3B9-FB6A925CB87A}"/>
              </a:ext>
            </a:extLst>
          </p:cNvPr>
          <p:cNvSpPr/>
          <p:nvPr/>
        </p:nvSpPr>
        <p:spPr>
          <a:xfrm>
            <a:off x="838200" y="4613275"/>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310" name="4-Point Star 309">
            <a:extLst>
              <a:ext uri="{FF2B5EF4-FFF2-40B4-BE49-F238E27FC236}">
                <a16:creationId xmlns:a16="http://schemas.microsoft.com/office/drawing/2014/main" id="{D23A0EE8-2293-48F2-93A1-B5417C3CD678}"/>
              </a:ext>
            </a:extLst>
          </p:cNvPr>
          <p:cNvSpPr/>
          <p:nvPr/>
        </p:nvSpPr>
        <p:spPr>
          <a:xfrm>
            <a:off x="998538" y="4430713"/>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311" name="4-Point Star 310">
            <a:extLst>
              <a:ext uri="{FF2B5EF4-FFF2-40B4-BE49-F238E27FC236}">
                <a16:creationId xmlns:a16="http://schemas.microsoft.com/office/drawing/2014/main" id="{0129BAB3-7CFE-4A8D-A528-BBADAEA204D4}"/>
              </a:ext>
            </a:extLst>
          </p:cNvPr>
          <p:cNvSpPr/>
          <p:nvPr/>
        </p:nvSpPr>
        <p:spPr>
          <a:xfrm>
            <a:off x="1397000" y="4265613"/>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312" name="4-Point Star 311">
            <a:extLst>
              <a:ext uri="{FF2B5EF4-FFF2-40B4-BE49-F238E27FC236}">
                <a16:creationId xmlns:a16="http://schemas.microsoft.com/office/drawing/2014/main" id="{10870574-9128-4676-8A17-7708FB0AB0BC}"/>
              </a:ext>
            </a:extLst>
          </p:cNvPr>
          <p:cNvSpPr/>
          <p:nvPr/>
        </p:nvSpPr>
        <p:spPr>
          <a:xfrm>
            <a:off x="1797050" y="4100513"/>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313" name="4-Point Star 312">
            <a:extLst>
              <a:ext uri="{FF2B5EF4-FFF2-40B4-BE49-F238E27FC236}">
                <a16:creationId xmlns:a16="http://schemas.microsoft.com/office/drawing/2014/main" id="{702D982A-BE1D-4C6C-B450-8386F2E83749}"/>
              </a:ext>
            </a:extLst>
          </p:cNvPr>
          <p:cNvSpPr/>
          <p:nvPr/>
        </p:nvSpPr>
        <p:spPr>
          <a:xfrm>
            <a:off x="2084388" y="4767263"/>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314" name="4-Point Star 313">
            <a:extLst>
              <a:ext uri="{FF2B5EF4-FFF2-40B4-BE49-F238E27FC236}">
                <a16:creationId xmlns:a16="http://schemas.microsoft.com/office/drawing/2014/main" id="{4E8F319D-9662-4E5F-94B5-1737F2DCC182}"/>
              </a:ext>
            </a:extLst>
          </p:cNvPr>
          <p:cNvSpPr/>
          <p:nvPr/>
        </p:nvSpPr>
        <p:spPr>
          <a:xfrm>
            <a:off x="788988" y="3949700"/>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315" name="4-Point Star 314">
            <a:extLst>
              <a:ext uri="{FF2B5EF4-FFF2-40B4-BE49-F238E27FC236}">
                <a16:creationId xmlns:a16="http://schemas.microsoft.com/office/drawing/2014/main" id="{61F80C9D-048B-4052-8158-74B301BF33B3}"/>
              </a:ext>
            </a:extLst>
          </p:cNvPr>
          <p:cNvSpPr/>
          <p:nvPr/>
        </p:nvSpPr>
        <p:spPr>
          <a:xfrm>
            <a:off x="949325" y="4102100"/>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316" name="4-Point Star 315">
            <a:extLst>
              <a:ext uri="{FF2B5EF4-FFF2-40B4-BE49-F238E27FC236}">
                <a16:creationId xmlns:a16="http://schemas.microsoft.com/office/drawing/2014/main" id="{25BCE19A-7DC7-4152-BEB3-33CCB3B4F0AA}"/>
              </a:ext>
            </a:extLst>
          </p:cNvPr>
          <p:cNvSpPr/>
          <p:nvPr/>
        </p:nvSpPr>
        <p:spPr>
          <a:xfrm>
            <a:off x="1109663" y="4254500"/>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317" name="4-Point Star 316">
            <a:extLst>
              <a:ext uri="{FF2B5EF4-FFF2-40B4-BE49-F238E27FC236}">
                <a16:creationId xmlns:a16="http://schemas.microsoft.com/office/drawing/2014/main" id="{3B672679-EF65-4F57-A078-2078F0500689}"/>
              </a:ext>
            </a:extLst>
          </p:cNvPr>
          <p:cNvSpPr/>
          <p:nvPr/>
        </p:nvSpPr>
        <p:spPr>
          <a:xfrm>
            <a:off x="1270000" y="4073525"/>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318" name="4-Point Star 317">
            <a:extLst>
              <a:ext uri="{FF2B5EF4-FFF2-40B4-BE49-F238E27FC236}">
                <a16:creationId xmlns:a16="http://schemas.microsoft.com/office/drawing/2014/main" id="{B5B0CF14-FD19-415F-87FE-ADD9BD57C9F0}"/>
              </a:ext>
            </a:extLst>
          </p:cNvPr>
          <p:cNvSpPr/>
          <p:nvPr/>
        </p:nvSpPr>
        <p:spPr>
          <a:xfrm>
            <a:off x="1430338" y="3892550"/>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319" name="4-Point Star 318">
            <a:extLst>
              <a:ext uri="{FF2B5EF4-FFF2-40B4-BE49-F238E27FC236}">
                <a16:creationId xmlns:a16="http://schemas.microsoft.com/office/drawing/2014/main" id="{62692A73-8111-48C7-9609-C83A6021613D}"/>
              </a:ext>
            </a:extLst>
          </p:cNvPr>
          <p:cNvSpPr/>
          <p:nvPr/>
        </p:nvSpPr>
        <p:spPr>
          <a:xfrm>
            <a:off x="1828800" y="3725863"/>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320" name="4-Point Star 319">
            <a:extLst>
              <a:ext uri="{FF2B5EF4-FFF2-40B4-BE49-F238E27FC236}">
                <a16:creationId xmlns:a16="http://schemas.microsoft.com/office/drawing/2014/main" id="{FCC3D671-F21D-4210-A11B-E4F874FB5369}"/>
              </a:ext>
            </a:extLst>
          </p:cNvPr>
          <p:cNvSpPr/>
          <p:nvPr/>
        </p:nvSpPr>
        <p:spPr>
          <a:xfrm>
            <a:off x="1889125" y="3065463"/>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321" name="4-Point Star 320">
            <a:extLst>
              <a:ext uri="{FF2B5EF4-FFF2-40B4-BE49-F238E27FC236}">
                <a16:creationId xmlns:a16="http://schemas.microsoft.com/office/drawing/2014/main" id="{07009FA7-6D5E-43FD-AA1C-1EF4AB37BAB8}"/>
              </a:ext>
            </a:extLst>
          </p:cNvPr>
          <p:cNvSpPr/>
          <p:nvPr/>
        </p:nvSpPr>
        <p:spPr>
          <a:xfrm>
            <a:off x="509588" y="3084513"/>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322" name="4-Point Star 321">
            <a:extLst>
              <a:ext uri="{FF2B5EF4-FFF2-40B4-BE49-F238E27FC236}">
                <a16:creationId xmlns:a16="http://schemas.microsoft.com/office/drawing/2014/main" id="{7297DFE9-8137-440E-BF85-30CB8F812371}"/>
              </a:ext>
            </a:extLst>
          </p:cNvPr>
          <p:cNvSpPr/>
          <p:nvPr/>
        </p:nvSpPr>
        <p:spPr>
          <a:xfrm>
            <a:off x="669925" y="3236913"/>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323" name="4-Point Star 322">
            <a:extLst>
              <a:ext uri="{FF2B5EF4-FFF2-40B4-BE49-F238E27FC236}">
                <a16:creationId xmlns:a16="http://schemas.microsoft.com/office/drawing/2014/main" id="{CCC64BE2-BBCA-4B02-945E-710F4D3EE5F0}"/>
              </a:ext>
            </a:extLst>
          </p:cNvPr>
          <p:cNvSpPr/>
          <p:nvPr/>
        </p:nvSpPr>
        <p:spPr>
          <a:xfrm>
            <a:off x="830263" y="3389313"/>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324" name="4-Point Star 323">
            <a:extLst>
              <a:ext uri="{FF2B5EF4-FFF2-40B4-BE49-F238E27FC236}">
                <a16:creationId xmlns:a16="http://schemas.microsoft.com/office/drawing/2014/main" id="{0625DB60-55FB-40AD-819B-5A4D60060837}"/>
              </a:ext>
            </a:extLst>
          </p:cNvPr>
          <p:cNvSpPr/>
          <p:nvPr/>
        </p:nvSpPr>
        <p:spPr>
          <a:xfrm>
            <a:off x="990600" y="320833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325" name="4-Point Star 324">
            <a:extLst>
              <a:ext uri="{FF2B5EF4-FFF2-40B4-BE49-F238E27FC236}">
                <a16:creationId xmlns:a16="http://schemas.microsoft.com/office/drawing/2014/main" id="{4F491BC0-8107-4F92-8BD3-4538C00E83D9}"/>
              </a:ext>
            </a:extLst>
          </p:cNvPr>
          <p:cNvSpPr/>
          <p:nvPr/>
        </p:nvSpPr>
        <p:spPr>
          <a:xfrm>
            <a:off x="1150938" y="3027363"/>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326" name="4-Point Star 325">
            <a:extLst>
              <a:ext uri="{FF2B5EF4-FFF2-40B4-BE49-F238E27FC236}">
                <a16:creationId xmlns:a16="http://schemas.microsoft.com/office/drawing/2014/main" id="{E46A027E-1285-44CF-8F39-AC98B515AE63}"/>
              </a:ext>
            </a:extLst>
          </p:cNvPr>
          <p:cNvSpPr/>
          <p:nvPr/>
        </p:nvSpPr>
        <p:spPr>
          <a:xfrm>
            <a:off x="1344613" y="1592263"/>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327" name="4-Point Star 326">
            <a:extLst>
              <a:ext uri="{FF2B5EF4-FFF2-40B4-BE49-F238E27FC236}">
                <a16:creationId xmlns:a16="http://schemas.microsoft.com/office/drawing/2014/main" id="{F1C1C8D9-DD90-4E0C-8864-8594F5902D8E}"/>
              </a:ext>
            </a:extLst>
          </p:cNvPr>
          <p:cNvSpPr/>
          <p:nvPr/>
        </p:nvSpPr>
        <p:spPr>
          <a:xfrm>
            <a:off x="1504950" y="1744663"/>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328" name="4-Point Star 327">
            <a:extLst>
              <a:ext uri="{FF2B5EF4-FFF2-40B4-BE49-F238E27FC236}">
                <a16:creationId xmlns:a16="http://schemas.microsoft.com/office/drawing/2014/main" id="{946A21B3-4BDA-4FCF-AA48-F3A1AF04BF9E}"/>
              </a:ext>
            </a:extLst>
          </p:cNvPr>
          <p:cNvSpPr/>
          <p:nvPr/>
        </p:nvSpPr>
        <p:spPr>
          <a:xfrm>
            <a:off x="1665288" y="1897063"/>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329" name="4-Point Star 328">
            <a:extLst>
              <a:ext uri="{FF2B5EF4-FFF2-40B4-BE49-F238E27FC236}">
                <a16:creationId xmlns:a16="http://schemas.microsoft.com/office/drawing/2014/main" id="{C6EA1C8E-DB35-4958-A7FC-19FA9D05AC86}"/>
              </a:ext>
            </a:extLst>
          </p:cNvPr>
          <p:cNvSpPr/>
          <p:nvPr/>
        </p:nvSpPr>
        <p:spPr>
          <a:xfrm>
            <a:off x="1825625" y="171608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330" name="4-Point Star 329">
            <a:extLst>
              <a:ext uri="{FF2B5EF4-FFF2-40B4-BE49-F238E27FC236}">
                <a16:creationId xmlns:a16="http://schemas.microsoft.com/office/drawing/2014/main" id="{49BE0373-7E39-445F-88FD-F01EA432EB2B}"/>
              </a:ext>
            </a:extLst>
          </p:cNvPr>
          <p:cNvSpPr/>
          <p:nvPr/>
        </p:nvSpPr>
        <p:spPr>
          <a:xfrm>
            <a:off x="1985963" y="1535113"/>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331" name="4-Point Star 330">
            <a:extLst>
              <a:ext uri="{FF2B5EF4-FFF2-40B4-BE49-F238E27FC236}">
                <a16:creationId xmlns:a16="http://schemas.microsoft.com/office/drawing/2014/main" id="{7FFBC1A6-1B92-4B70-9BE1-7A68D913223B}"/>
              </a:ext>
            </a:extLst>
          </p:cNvPr>
          <p:cNvSpPr/>
          <p:nvPr/>
        </p:nvSpPr>
        <p:spPr>
          <a:xfrm>
            <a:off x="285750" y="1917700"/>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332" name="4-Point Star 331">
            <a:extLst>
              <a:ext uri="{FF2B5EF4-FFF2-40B4-BE49-F238E27FC236}">
                <a16:creationId xmlns:a16="http://schemas.microsoft.com/office/drawing/2014/main" id="{A2FF6CB0-35D5-4010-893B-D63526A22849}"/>
              </a:ext>
            </a:extLst>
          </p:cNvPr>
          <p:cNvSpPr/>
          <p:nvPr/>
        </p:nvSpPr>
        <p:spPr>
          <a:xfrm>
            <a:off x="446088" y="2070100"/>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333" name="4-Point Star 332">
            <a:extLst>
              <a:ext uri="{FF2B5EF4-FFF2-40B4-BE49-F238E27FC236}">
                <a16:creationId xmlns:a16="http://schemas.microsoft.com/office/drawing/2014/main" id="{19A8F105-8080-4D44-AA68-766AE774E70C}"/>
              </a:ext>
            </a:extLst>
          </p:cNvPr>
          <p:cNvSpPr/>
          <p:nvPr/>
        </p:nvSpPr>
        <p:spPr>
          <a:xfrm>
            <a:off x="606425" y="2222500"/>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334" name="4-Point Star 333">
            <a:extLst>
              <a:ext uri="{FF2B5EF4-FFF2-40B4-BE49-F238E27FC236}">
                <a16:creationId xmlns:a16="http://schemas.microsoft.com/office/drawing/2014/main" id="{12D4D032-AFA2-4CC4-9A20-DC6493BD9516}"/>
              </a:ext>
            </a:extLst>
          </p:cNvPr>
          <p:cNvSpPr/>
          <p:nvPr/>
        </p:nvSpPr>
        <p:spPr>
          <a:xfrm>
            <a:off x="766763" y="2041525"/>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335" name="4-Point Star 334">
            <a:extLst>
              <a:ext uri="{FF2B5EF4-FFF2-40B4-BE49-F238E27FC236}">
                <a16:creationId xmlns:a16="http://schemas.microsoft.com/office/drawing/2014/main" id="{183164C0-8F37-4457-A652-1150AF9084C9}"/>
              </a:ext>
            </a:extLst>
          </p:cNvPr>
          <p:cNvSpPr/>
          <p:nvPr/>
        </p:nvSpPr>
        <p:spPr>
          <a:xfrm>
            <a:off x="927100" y="1858963"/>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336" name="4-Point Star 335">
            <a:extLst>
              <a:ext uri="{FF2B5EF4-FFF2-40B4-BE49-F238E27FC236}">
                <a16:creationId xmlns:a16="http://schemas.microsoft.com/office/drawing/2014/main" id="{48E50F8C-5D6B-4955-A7A8-08A88717C050}"/>
              </a:ext>
            </a:extLst>
          </p:cNvPr>
          <p:cNvSpPr/>
          <p:nvPr/>
        </p:nvSpPr>
        <p:spPr>
          <a:xfrm>
            <a:off x="1325563" y="1693863"/>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337" name="4-Point Star 336">
            <a:extLst>
              <a:ext uri="{FF2B5EF4-FFF2-40B4-BE49-F238E27FC236}">
                <a16:creationId xmlns:a16="http://schemas.microsoft.com/office/drawing/2014/main" id="{617F4D34-DC59-4654-B760-EE67EB197A9F}"/>
              </a:ext>
            </a:extLst>
          </p:cNvPr>
          <p:cNvSpPr/>
          <p:nvPr/>
        </p:nvSpPr>
        <p:spPr>
          <a:xfrm>
            <a:off x="1725613" y="1528763"/>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338" name="4-Point Star 337">
            <a:extLst>
              <a:ext uri="{FF2B5EF4-FFF2-40B4-BE49-F238E27FC236}">
                <a16:creationId xmlns:a16="http://schemas.microsoft.com/office/drawing/2014/main" id="{EA3A0ABD-9619-4D14-9B93-EFD1CCA6771E}"/>
              </a:ext>
            </a:extLst>
          </p:cNvPr>
          <p:cNvSpPr/>
          <p:nvPr/>
        </p:nvSpPr>
        <p:spPr>
          <a:xfrm>
            <a:off x="2012950" y="2195513"/>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339" name="4-Point Star 338">
            <a:extLst>
              <a:ext uri="{FF2B5EF4-FFF2-40B4-BE49-F238E27FC236}">
                <a16:creationId xmlns:a16="http://schemas.microsoft.com/office/drawing/2014/main" id="{F22077CE-935E-492B-BFF5-4E09924EED3E}"/>
              </a:ext>
            </a:extLst>
          </p:cNvPr>
          <p:cNvSpPr/>
          <p:nvPr/>
        </p:nvSpPr>
        <p:spPr>
          <a:xfrm>
            <a:off x="717550" y="1377950"/>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340" name="4-Point Star 339">
            <a:extLst>
              <a:ext uri="{FF2B5EF4-FFF2-40B4-BE49-F238E27FC236}">
                <a16:creationId xmlns:a16="http://schemas.microsoft.com/office/drawing/2014/main" id="{35A8B8AD-9606-42BC-A030-CF0A68E5C7ED}"/>
              </a:ext>
            </a:extLst>
          </p:cNvPr>
          <p:cNvSpPr/>
          <p:nvPr/>
        </p:nvSpPr>
        <p:spPr>
          <a:xfrm>
            <a:off x="877888" y="1530350"/>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341" name="4-Point Star 340">
            <a:extLst>
              <a:ext uri="{FF2B5EF4-FFF2-40B4-BE49-F238E27FC236}">
                <a16:creationId xmlns:a16="http://schemas.microsoft.com/office/drawing/2014/main" id="{5862A468-034B-4D77-8F6D-2BC0FD52B7DA}"/>
              </a:ext>
            </a:extLst>
          </p:cNvPr>
          <p:cNvSpPr/>
          <p:nvPr/>
        </p:nvSpPr>
        <p:spPr>
          <a:xfrm>
            <a:off x="1038225" y="1682750"/>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342" name="4-Point Star 341">
            <a:extLst>
              <a:ext uri="{FF2B5EF4-FFF2-40B4-BE49-F238E27FC236}">
                <a16:creationId xmlns:a16="http://schemas.microsoft.com/office/drawing/2014/main" id="{8A8F7A57-E92B-4799-9A06-8428315AFA0E}"/>
              </a:ext>
            </a:extLst>
          </p:cNvPr>
          <p:cNvSpPr/>
          <p:nvPr/>
        </p:nvSpPr>
        <p:spPr>
          <a:xfrm>
            <a:off x="1198563" y="1501775"/>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343" name="4-Point Star 342">
            <a:extLst>
              <a:ext uri="{FF2B5EF4-FFF2-40B4-BE49-F238E27FC236}">
                <a16:creationId xmlns:a16="http://schemas.microsoft.com/office/drawing/2014/main" id="{6CFA6BEE-BA95-4E83-A2FC-2D0377D1357C}"/>
              </a:ext>
            </a:extLst>
          </p:cNvPr>
          <p:cNvSpPr/>
          <p:nvPr/>
        </p:nvSpPr>
        <p:spPr>
          <a:xfrm>
            <a:off x="1358900" y="1320800"/>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344" name="4-Point Star 343">
            <a:extLst>
              <a:ext uri="{FF2B5EF4-FFF2-40B4-BE49-F238E27FC236}">
                <a16:creationId xmlns:a16="http://schemas.microsoft.com/office/drawing/2014/main" id="{F6B01C21-177B-4BF8-9CAE-F71588A4E581}"/>
              </a:ext>
            </a:extLst>
          </p:cNvPr>
          <p:cNvSpPr/>
          <p:nvPr/>
        </p:nvSpPr>
        <p:spPr>
          <a:xfrm>
            <a:off x="1757363" y="1154113"/>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345" name="4-Point Star 344">
            <a:extLst>
              <a:ext uri="{FF2B5EF4-FFF2-40B4-BE49-F238E27FC236}">
                <a16:creationId xmlns:a16="http://schemas.microsoft.com/office/drawing/2014/main" id="{92213430-028A-42D2-8298-942403243C1D}"/>
              </a:ext>
            </a:extLst>
          </p:cNvPr>
          <p:cNvSpPr/>
          <p:nvPr/>
        </p:nvSpPr>
        <p:spPr>
          <a:xfrm>
            <a:off x="1817688" y="493713"/>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346" name="4-Point Star 345">
            <a:extLst>
              <a:ext uri="{FF2B5EF4-FFF2-40B4-BE49-F238E27FC236}">
                <a16:creationId xmlns:a16="http://schemas.microsoft.com/office/drawing/2014/main" id="{36F6D672-CA1B-4057-809A-09DD786DD1F3}"/>
              </a:ext>
            </a:extLst>
          </p:cNvPr>
          <p:cNvSpPr/>
          <p:nvPr/>
        </p:nvSpPr>
        <p:spPr>
          <a:xfrm>
            <a:off x="438150" y="512763"/>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347" name="4-Point Star 346">
            <a:extLst>
              <a:ext uri="{FF2B5EF4-FFF2-40B4-BE49-F238E27FC236}">
                <a16:creationId xmlns:a16="http://schemas.microsoft.com/office/drawing/2014/main" id="{89EA1B0B-2870-476D-80FA-CEEFF99BD799}"/>
              </a:ext>
            </a:extLst>
          </p:cNvPr>
          <p:cNvSpPr/>
          <p:nvPr/>
        </p:nvSpPr>
        <p:spPr>
          <a:xfrm>
            <a:off x="598488" y="665163"/>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348" name="4-Point Star 347">
            <a:extLst>
              <a:ext uri="{FF2B5EF4-FFF2-40B4-BE49-F238E27FC236}">
                <a16:creationId xmlns:a16="http://schemas.microsoft.com/office/drawing/2014/main" id="{AEA82A0F-665F-4ABE-BB85-98FCD6705A41}"/>
              </a:ext>
            </a:extLst>
          </p:cNvPr>
          <p:cNvSpPr/>
          <p:nvPr/>
        </p:nvSpPr>
        <p:spPr>
          <a:xfrm>
            <a:off x="758825" y="817563"/>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349" name="4-Point Star 348">
            <a:extLst>
              <a:ext uri="{FF2B5EF4-FFF2-40B4-BE49-F238E27FC236}">
                <a16:creationId xmlns:a16="http://schemas.microsoft.com/office/drawing/2014/main" id="{01386E5D-0F2D-4DC0-8339-FA10FA468B6B}"/>
              </a:ext>
            </a:extLst>
          </p:cNvPr>
          <p:cNvSpPr/>
          <p:nvPr/>
        </p:nvSpPr>
        <p:spPr>
          <a:xfrm>
            <a:off x="919163" y="63658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350" name="4-Point Star 349">
            <a:extLst>
              <a:ext uri="{FF2B5EF4-FFF2-40B4-BE49-F238E27FC236}">
                <a16:creationId xmlns:a16="http://schemas.microsoft.com/office/drawing/2014/main" id="{6FB40D65-FE1F-4829-A09D-00A80ED8711E}"/>
              </a:ext>
            </a:extLst>
          </p:cNvPr>
          <p:cNvSpPr/>
          <p:nvPr/>
        </p:nvSpPr>
        <p:spPr>
          <a:xfrm>
            <a:off x="1079500" y="455613"/>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351" name="4-Point Star 350">
            <a:extLst>
              <a:ext uri="{FF2B5EF4-FFF2-40B4-BE49-F238E27FC236}">
                <a16:creationId xmlns:a16="http://schemas.microsoft.com/office/drawing/2014/main" id="{E71CE8E9-D7C1-456B-937C-583E30486348}"/>
              </a:ext>
            </a:extLst>
          </p:cNvPr>
          <p:cNvSpPr/>
          <p:nvPr/>
        </p:nvSpPr>
        <p:spPr>
          <a:xfrm>
            <a:off x="3409950" y="1377950"/>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352" name="4-Point Star 351">
            <a:extLst>
              <a:ext uri="{FF2B5EF4-FFF2-40B4-BE49-F238E27FC236}">
                <a16:creationId xmlns:a16="http://schemas.microsoft.com/office/drawing/2014/main" id="{32460AD2-D30D-49B9-AD49-CFBEAF08A4CE}"/>
              </a:ext>
            </a:extLst>
          </p:cNvPr>
          <p:cNvSpPr/>
          <p:nvPr/>
        </p:nvSpPr>
        <p:spPr>
          <a:xfrm>
            <a:off x="3570288" y="1530350"/>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353" name="4-Point Star 352">
            <a:extLst>
              <a:ext uri="{FF2B5EF4-FFF2-40B4-BE49-F238E27FC236}">
                <a16:creationId xmlns:a16="http://schemas.microsoft.com/office/drawing/2014/main" id="{208A8B30-214A-466D-B3B4-A2B243A6BEDB}"/>
              </a:ext>
            </a:extLst>
          </p:cNvPr>
          <p:cNvSpPr/>
          <p:nvPr/>
        </p:nvSpPr>
        <p:spPr>
          <a:xfrm>
            <a:off x="3730625" y="1682750"/>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354" name="4-Point Star 353">
            <a:extLst>
              <a:ext uri="{FF2B5EF4-FFF2-40B4-BE49-F238E27FC236}">
                <a16:creationId xmlns:a16="http://schemas.microsoft.com/office/drawing/2014/main" id="{A8DBB8A0-CEE5-4282-8991-1D998E800F70}"/>
              </a:ext>
            </a:extLst>
          </p:cNvPr>
          <p:cNvSpPr/>
          <p:nvPr/>
        </p:nvSpPr>
        <p:spPr>
          <a:xfrm>
            <a:off x="3890963" y="1501775"/>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355" name="4-Point Star 354">
            <a:extLst>
              <a:ext uri="{FF2B5EF4-FFF2-40B4-BE49-F238E27FC236}">
                <a16:creationId xmlns:a16="http://schemas.microsoft.com/office/drawing/2014/main" id="{F994A6B6-744E-4BBE-A761-DAF2D040BEA9}"/>
              </a:ext>
            </a:extLst>
          </p:cNvPr>
          <p:cNvSpPr/>
          <p:nvPr/>
        </p:nvSpPr>
        <p:spPr>
          <a:xfrm>
            <a:off x="4051300" y="1320800"/>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356" name="4-Point Star 355">
            <a:extLst>
              <a:ext uri="{FF2B5EF4-FFF2-40B4-BE49-F238E27FC236}">
                <a16:creationId xmlns:a16="http://schemas.microsoft.com/office/drawing/2014/main" id="{20E8C1A6-180E-4DEC-AF2D-3A81BE0C7E34}"/>
              </a:ext>
            </a:extLst>
          </p:cNvPr>
          <p:cNvSpPr/>
          <p:nvPr/>
        </p:nvSpPr>
        <p:spPr>
          <a:xfrm>
            <a:off x="2352675" y="170338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357" name="4-Point Star 356">
            <a:extLst>
              <a:ext uri="{FF2B5EF4-FFF2-40B4-BE49-F238E27FC236}">
                <a16:creationId xmlns:a16="http://schemas.microsoft.com/office/drawing/2014/main" id="{EBF3CE4F-2107-4441-B26C-003301DFC1EA}"/>
              </a:ext>
            </a:extLst>
          </p:cNvPr>
          <p:cNvSpPr/>
          <p:nvPr/>
        </p:nvSpPr>
        <p:spPr>
          <a:xfrm>
            <a:off x="2513013" y="185578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358" name="4-Point Star 357">
            <a:extLst>
              <a:ext uri="{FF2B5EF4-FFF2-40B4-BE49-F238E27FC236}">
                <a16:creationId xmlns:a16="http://schemas.microsoft.com/office/drawing/2014/main" id="{2FC89F47-8237-4A60-8448-55D46216C2A3}"/>
              </a:ext>
            </a:extLst>
          </p:cNvPr>
          <p:cNvSpPr/>
          <p:nvPr/>
        </p:nvSpPr>
        <p:spPr>
          <a:xfrm>
            <a:off x="2673350" y="200818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359" name="4-Point Star 358">
            <a:extLst>
              <a:ext uri="{FF2B5EF4-FFF2-40B4-BE49-F238E27FC236}">
                <a16:creationId xmlns:a16="http://schemas.microsoft.com/office/drawing/2014/main" id="{E4CFE43D-6962-4787-92C7-3ADF63FF35DC}"/>
              </a:ext>
            </a:extLst>
          </p:cNvPr>
          <p:cNvSpPr/>
          <p:nvPr/>
        </p:nvSpPr>
        <p:spPr>
          <a:xfrm>
            <a:off x="2833688" y="1827213"/>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360" name="4-Point Star 359">
            <a:extLst>
              <a:ext uri="{FF2B5EF4-FFF2-40B4-BE49-F238E27FC236}">
                <a16:creationId xmlns:a16="http://schemas.microsoft.com/office/drawing/2014/main" id="{5549951E-A7BD-4886-AC4C-B119872B8EE0}"/>
              </a:ext>
            </a:extLst>
          </p:cNvPr>
          <p:cNvSpPr/>
          <p:nvPr/>
        </p:nvSpPr>
        <p:spPr>
          <a:xfrm>
            <a:off x="2994025" y="1644650"/>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361" name="4-Point Star 360">
            <a:extLst>
              <a:ext uri="{FF2B5EF4-FFF2-40B4-BE49-F238E27FC236}">
                <a16:creationId xmlns:a16="http://schemas.microsoft.com/office/drawing/2014/main" id="{6720A5D2-60CE-418F-A7F8-8C35D510EDAB}"/>
              </a:ext>
            </a:extLst>
          </p:cNvPr>
          <p:cNvSpPr/>
          <p:nvPr/>
        </p:nvSpPr>
        <p:spPr>
          <a:xfrm>
            <a:off x="3392488" y="1479550"/>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362" name="4-Point Star 361">
            <a:extLst>
              <a:ext uri="{FF2B5EF4-FFF2-40B4-BE49-F238E27FC236}">
                <a16:creationId xmlns:a16="http://schemas.microsoft.com/office/drawing/2014/main" id="{6C249D4F-4181-42F5-9F0C-3718CA20A0A2}"/>
              </a:ext>
            </a:extLst>
          </p:cNvPr>
          <p:cNvSpPr/>
          <p:nvPr/>
        </p:nvSpPr>
        <p:spPr>
          <a:xfrm>
            <a:off x="3790950" y="1314450"/>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363" name="4-Point Star 362">
            <a:extLst>
              <a:ext uri="{FF2B5EF4-FFF2-40B4-BE49-F238E27FC236}">
                <a16:creationId xmlns:a16="http://schemas.microsoft.com/office/drawing/2014/main" id="{9263FFB2-A06E-4BF5-BB12-0CC917F8C40C}"/>
              </a:ext>
            </a:extLst>
          </p:cNvPr>
          <p:cNvSpPr/>
          <p:nvPr/>
        </p:nvSpPr>
        <p:spPr>
          <a:xfrm>
            <a:off x="4079875" y="1981200"/>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364" name="4-Point Star 363">
            <a:extLst>
              <a:ext uri="{FF2B5EF4-FFF2-40B4-BE49-F238E27FC236}">
                <a16:creationId xmlns:a16="http://schemas.microsoft.com/office/drawing/2014/main" id="{F0E80399-F4D5-488F-B9D9-539A037BABC8}"/>
              </a:ext>
            </a:extLst>
          </p:cNvPr>
          <p:cNvSpPr/>
          <p:nvPr/>
        </p:nvSpPr>
        <p:spPr>
          <a:xfrm>
            <a:off x="2782888" y="116363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365" name="4-Point Star 364">
            <a:extLst>
              <a:ext uri="{FF2B5EF4-FFF2-40B4-BE49-F238E27FC236}">
                <a16:creationId xmlns:a16="http://schemas.microsoft.com/office/drawing/2014/main" id="{9353D745-CCDA-402C-A6AD-6AEB92F9ED9D}"/>
              </a:ext>
            </a:extLst>
          </p:cNvPr>
          <p:cNvSpPr/>
          <p:nvPr/>
        </p:nvSpPr>
        <p:spPr>
          <a:xfrm>
            <a:off x="2943225" y="131603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366" name="4-Point Star 365">
            <a:extLst>
              <a:ext uri="{FF2B5EF4-FFF2-40B4-BE49-F238E27FC236}">
                <a16:creationId xmlns:a16="http://schemas.microsoft.com/office/drawing/2014/main" id="{1B16F3E1-2BAE-4587-8661-D9943F0B9056}"/>
              </a:ext>
            </a:extLst>
          </p:cNvPr>
          <p:cNvSpPr/>
          <p:nvPr/>
        </p:nvSpPr>
        <p:spPr>
          <a:xfrm>
            <a:off x="3103563" y="146843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367" name="4-Point Star 366">
            <a:extLst>
              <a:ext uri="{FF2B5EF4-FFF2-40B4-BE49-F238E27FC236}">
                <a16:creationId xmlns:a16="http://schemas.microsoft.com/office/drawing/2014/main" id="{A23688F4-9611-40E7-AA1B-F8C0CAD5D909}"/>
              </a:ext>
            </a:extLst>
          </p:cNvPr>
          <p:cNvSpPr/>
          <p:nvPr/>
        </p:nvSpPr>
        <p:spPr>
          <a:xfrm>
            <a:off x="3263900" y="1287463"/>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368" name="4-Point Star 367">
            <a:extLst>
              <a:ext uri="{FF2B5EF4-FFF2-40B4-BE49-F238E27FC236}">
                <a16:creationId xmlns:a16="http://schemas.microsoft.com/office/drawing/2014/main" id="{8AD4B368-D5E5-4E17-AE7A-6096D61192A8}"/>
              </a:ext>
            </a:extLst>
          </p:cNvPr>
          <p:cNvSpPr/>
          <p:nvPr/>
        </p:nvSpPr>
        <p:spPr>
          <a:xfrm>
            <a:off x="3424238" y="110648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369" name="4-Point Star 368">
            <a:extLst>
              <a:ext uri="{FF2B5EF4-FFF2-40B4-BE49-F238E27FC236}">
                <a16:creationId xmlns:a16="http://schemas.microsoft.com/office/drawing/2014/main" id="{C935E960-4447-4C23-A5FF-6917FDE78402}"/>
              </a:ext>
            </a:extLst>
          </p:cNvPr>
          <p:cNvSpPr/>
          <p:nvPr/>
        </p:nvSpPr>
        <p:spPr>
          <a:xfrm>
            <a:off x="3822700" y="939800"/>
            <a:ext cx="65088"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370" name="4-Point Star 369">
            <a:extLst>
              <a:ext uri="{FF2B5EF4-FFF2-40B4-BE49-F238E27FC236}">
                <a16:creationId xmlns:a16="http://schemas.microsoft.com/office/drawing/2014/main" id="{62F834EA-06E6-4E4C-870F-2806FE9BBC01}"/>
              </a:ext>
            </a:extLst>
          </p:cNvPr>
          <p:cNvSpPr/>
          <p:nvPr/>
        </p:nvSpPr>
        <p:spPr>
          <a:xfrm>
            <a:off x="3883025" y="279400"/>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371" name="4-Point Star 370">
            <a:extLst>
              <a:ext uri="{FF2B5EF4-FFF2-40B4-BE49-F238E27FC236}">
                <a16:creationId xmlns:a16="http://schemas.microsoft.com/office/drawing/2014/main" id="{EFB3A1C9-8443-4D15-BC49-7368C321304D}"/>
              </a:ext>
            </a:extLst>
          </p:cNvPr>
          <p:cNvSpPr/>
          <p:nvPr/>
        </p:nvSpPr>
        <p:spPr>
          <a:xfrm>
            <a:off x="2505075" y="298450"/>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372" name="4-Point Star 371">
            <a:extLst>
              <a:ext uri="{FF2B5EF4-FFF2-40B4-BE49-F238E27FC236}">
                <a16:creationId xmlns:a16="http://schemas.microsoft.com/office/drawing/2014/main" id="{B79F520F-AEDD-4913-A6C1-FBBA6E4698DB}"/>
              </a:ext>
            </a:extLst>
          </p:cNvPr>
          <p:cNvSpPr/>
          <p:nvPr/>
        </p:nvSpPr>
        <p:spPr>
          <a:xfrm>
            <a:off x="2665413" y="450850"/>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373" name="4-Point Star 372">
            <a:extLst>
              <a:ext uri="{FF2B5EF4-FFF2-40B4-BE49-F238E27FC236}">
                <a16:creationId xmlns:a16="http://schemas.microsoft.com/office/drawing/2014/main" id="{B1BBAEE2-948F-4529-BC38-3B779C138423}"/>
              </a:ext>
            </a:extLst>
          </p:cNvPr>
          <p:cNvSpPr/>
          <p:nvPr/>
        </p:nvSpPr>
        <p:spPr>
          <a:xfrm>
            <a:off x="2825750" y="603250"/>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374" name="4-Point Star 373">
            <a:extLst>
              <a:ext uri="{FF2B5EF4-FFF2-40B4-BE49-F238E27FC236}">
                <a16:creationId xmlns:a16="http://schemas.microsoft.com/office/drawing/2014/main" id="{FBB344B2-5448-43E9-896E-C6F636AC4B7B}"/>
              </a:ext>
            </a:extLst>
          </p:cNvPr>
          <p:cNvSpPr/>
          <p:nvPr/>
        </p:nvSpPr>
        <p:spPr>
          <a:xfrm>
            <a:off x="2986088" y="422275"/>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375" name="4-Point Star 374">
            <a:extLst>
              <a:ext uri="{FF2B5EF4-FFF2-40B4-BE49-F238E27FC236}">
                <a16:creationId xmlns:a16="http://schemas.microsoft.com/office/drawing/2014/main" id="{FF974F8E-6049-49D8-8CC5-D23176015A29}"/>
              </a:ext>
            </a:extLst>
          </p:cNvPr>
          <p:cNvSpPr/>
          <p:nvPr/>
        </p:nvSpPr>
        <p:spPr>
          <a:xfrm>
            <a:off x="3146425" y="241300"/>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376" name="4-Point Star 375">
            <a:extLst>
              <a:ext uri="{FF2B5EF4-FFF2-40B4-BE49-F238E27FC236}">
                <a16:creationId xmlns:a16="http://schemas.microsoft.com/office/drawing/2014/main" id="{98FE44CA-AB54-4B0F-90D0-B7ED3EB428E9}"/>
              </a:ext>
            </a:extLst>
          </p:cNvPr>
          <p:cNvSpPr/>
          <p:nvPr/>
        </p:nvSpPr>
        <p:spPr>
          <a:xfrm>
            <a:off x="2106613" y="806450"/>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377" name="4-Point Star 376">
            <a:extLst>
              <a:ext uri="{FF2B5EF4-FFF2-40B4-BE49-F238E27FC236}">
                <a16:creationId xmlns:a16="http://schemas.microsoft.com/office/drawing/2014/main" id="{DB264ED5-6A3A-478A-BB7B-6EEF091A4FFF}"/>
              </a:ext>
            </a:extLst>
          </p:cNvPr>
          <p:cNvSpPr/>
          <p:nvPr/>
        </p:nvSpPr>
        <p:spPr>
          <a:xfrm>
            <a:off x="2266950" y="958850"/>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378" name="4-Point Star 377">
            <a:extLst>
              <a:ext uri="{FF2B5EF4-FFF2-40B4-BE49-F238E27FC236}">
                <a16:creationId xmlns:a16="http://schemas.microsoft.com/office/drawing/2014/main" id="{D258F251-DE75-4189-99AF-77B13A38DAE6}"/>
              </a:ext>
            </a:extLst>
          </p:cNvPr>
          <p:cNvSpPr/>
          <p:nvPr/>
        </p:nvSpPr>
        <p:spPr>
          <a:xfrm>
            <a:off x="2427288" y="1111250"/>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379" name="4-Point Star 378">
            <a:extLst>
              <a:ext uri="{FF2B5EF4-FFF2-40B4-BE49-F238E27FC236}">
                <a16:creationId xmlns:a16="http://schemas.microsoft.com/office/drawing/2014/main" id="{064F1D28-D395-435C-A0FE-1FB1ED20A145}"/>
              </a:ext>
            </a:extLst>
          </p:cNvPr>
          <p:cNvSpPr/>
          <p:nvPr/>
        </p:nvSpPr>
        <p:spPr>
          <a:xfrm>
            <a:off x="1049338" y="113188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380" name="4-Point Star 379">
            <a:extLst>
              <a:ext uri="{FF2B5EF4-FFF2-40B4-BE49-F238E27FC236}">
                <a16:creationId xmlns:a16="http://schemas.microsoft.com/office/drawing/2014/main" id="{5A6471BD-2602-47E5-B4F8-CB797CE14B84}"/>
              </a:ext>
            </a:extLst>
          </p:cNvPr>
          <p:cNvSpPr/>
          <p:nvPr/>
        </p:nvSpPr>
        <p:spPr>
          <a:xfrm>
            <a:off x="1209675" y="128428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381" name="4-Point Star 380">
            <a:extLst>
              <a:ext uri="{FF2B5EF4-FFF2-40B4-BE49-F238E27FC236}">
                <a16:creationId xmlns:a16="http://schemas.microsoft.com/office/drawing/2014/main" id="{E48863BD-05DC-4F22-A087-0735683F244D}"/>
              </a:ext>
            </a:extLst>
          </p:cNvPr>
          <p:cNvSpPr/>
          <p:nvPr/>
        </p:nvSpPr>
        <p:spPr>
          <a:xfrm>
            <a:off x="1530350" y="1254125"/>
            <a:ext cx="63500" cy="65088"/>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382" name="4-Point Star 381">
            <a:extLst>
              <a:ext uri="{FF2B5EF4-FFF2-40B4-BE49-F238E27FC236}">
                <a16:creationId xmlns:a16="http://schemas.microsoft.com/office/drawing/2014/main" id="{C662B16C-9EAA-457F-930C-63BB8A7A02BC}"/>
              </a:ext>
            </a:extLst>
          </p:cNvPr>
          <p:cNvSpPr/>
          <p:nvPr/>
        </p:nvSpPr>
        <p:spPr>
          <a:xfrm>
            <a:off x="1690688" y="1073150"/>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383" name="4-Point Star 382">
            <a:extLst>
              <a:ext uri="{FF2B5EF4-FFF2-40B4-BE49-F238E27FC236}">
                <a16:creationId xmlns:a16="http://schemas.microsoft.com/office/drawing/2014/main" id="{3C8C1AC7-9069-4EE4-A892-0A2FD3D32050}"/>
              </a:ext>
            </a:extLst>
          </p:cNvPr>
          <p:cNvSpPr/>
          <p:nvPr/>
        </p:nvSpPr>
        <p:spPr>
          <a:xfrm>
            <a:off x="2089150" y="908050"/>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384" name="4-Point Star 383">
            <a:extLst>
              <a:ext uri="{FF2B5EF4-FFF2-40B4-BE49-F238E27FC236}">
                <a16:creationId xmlns:a16="http://schemas.microsoft.com/office/drawing/2014/main" id="{302CEB9D-5610-497B-B5BB-AB4612661BF4}"/>
              </a:ext>
            </a:extLst>
          </p:cNvPr>
          <p:cNvSpPr/>
          <p:nvPr/>
        </p:nvSpPr>
        <p:spPr>
          <a:xfrm>
            <a:off x="2487613" y="741363"/>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385" name="4-Point Star 384">
            <a:extLst>
              <a:ext uri="{FF2B5EF4-FFF2-40B4-BE49-F238E27FC236}">
                <a16:creationId xmlns:a16="http://schemas.microsoft.com/office/drawing/2014/main" id="{F4293384-19B6-4F2B-8EBD-67479ABFF6C5}"/>
              </a:ext>
            </a:extLst>
          </p:cNvPr>
          <p:cNvSpPr/>
          <p:nvPr/>
        </p:nvSpPr>
        <p:spPr>
          <a:xfrm>
            <a:off x="1479550" y="59213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386" name="4-Point Star 385">
            <a:extLst>
              <a:ext uri="{FF2B5EF4-FFF2-40B4-BE49-F238E27FC236}">
                <a16:creationId xmlns:a16="http://schemas.microsoft.com/office/drawing/2014/main" id="{42D6A66E-5C1E-43D5-907D-147A1779818B}"/>
              </a:ext>
            </a:extLst>
          </p:cNvPr>
          <p:cNvSpPr/>
          <p:nvPr/>
        </p:nvSpPr>
        <p:spPr>
          <a:xfrm>
            <a:off x="1639888" y="74453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387" name="4-Point Star 386">
            <a:extLst>
              <a:ext uri="{FF2B5EF4-FFF2-40B4-BE49-F238E27FC236}">
                <a16:creationId xmlns:a16="http://schemas.microsoft.com/office/drawing/2014/main" id="{F4D99D57-B0C4-4D8E-B261-57BD7F018122}"/>
              </a:ext>
            </a:extLst>
          </p:cNvPr>
          <p:cNvSpPr/>
          <p:nvPr/>
        </p:nvSpPr>
        <p:spPr>
          <a:xfrm>
            <a:off x="1800225" y="89693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388" name="4-Point Star 387">
            <a:extLst>
              <a:ext uri="{FF2B5EF4-FFF2-40B4-BE49-F238E27FC236}">
                <a16:creationId xmlns:a16="http://schemas.microsoft.com/office/drawing/2014/main" id="{77E9960C-7C7C-4B82-ACE8-180AE0E2C0A3}"/>
              </a:ext>
            </a:extLst>
          </p:cNvPr>
          <p:cNvSpPr/>
          <p:nvPr/>
        </p:nvSpPr>
        <p:spPr>
          <a:xfrm>
            <a:off x="1960563" y="715963"/>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389" name="4-Point Star 388">
            <a:extLst>
              <a:ext uri="{FF2B5EF4-FFF2-40B4-BE49-F238E27FC236}">
                <a16:creationId xmlns:a16="http://schemas.microsoft.com/office/drawing/2014/main" id="{83E44FA7-1B4F-4A76-B481-19D4BD0E80CE}"/>
              </a:ext>
            </a:extLst>
          </p:cNvPr>
          <p:cNvSpPr/>
          <p:nvPr/>
        </p:nvSpPr>
        <p:spPr>
          <a:xfrm>
            <a:off x="2120900" y="533400"/>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390" name="4-Point Star 389">
            <a:extLst>
              <a:ext uri="{FF2B5EF4-FFF2-40B4-BE49-F238E27FC236}">
                <a16:creationId xmlns:a16="http://schemas.microsoft.com/office/drawing/2014/main" id="{135036BE-7FD6-40BC-BFA9-6726D8142F85}"/>
              </a:ext>
            </a:extLst>
          </p:cNvPr>
          <p:cNvSpPr/>
          <p:nvPr/>
        </p:nvSpPr>
        <p:spPr>
          <a:xfrm>
            <a:off x="1497013" y="866775"/>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391" name="4-Point Star 390">
            <a:extLst>
              <a:ext uri="{FF2B5EF4-FFF2-40B4-BE49-F238E27FC236}">
                <a16:creationId xmlns:a16="http://schemas.microsoft.com/office/drawing/2014/main" id="{180ADAB1-C01C-419B-B110-70C4749A837E}"/>
              </a:ext>
            </a:extLst>
          </p:cNvPr>
          <p:cNvSpPr/>
          <p:nvPr/>
        </p:nvSpPr>
        <p:spPr>
          <a:xfrm>
            <a:off x="1657350" y="1019175"/>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392" name="4-Point Star 391">
            <a:extLst>
              <a:ext uri="{FF2B5EF4-FFF2-40B4-BE49-F238E27FC236}">
                <a16:creationId xmlns:a16="http://schemas.microsoft.com/office/drawing/2014/main" id="{FD92A07D-9581-4D10-835D-E9DD15B520AD}"/>
              </a:ext>
            </a:extLst>
          </p:cNvPr>
          <p:cNvSpPr/>
          <p:nvPr/>
        </p:nvSpPr>
        <p:spPr>
          <a:xfrm>
            <a:off x="1817688" y="1171575"/>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393" name="4-Point Star 392">
            <a:extLst>
              <a:ext uri="{FF2B5EF4-FFF2-40B4-BE49-F238E27FC236}">
                <a16:creationId xmlns:a16="http://schemas.microsoft.com/office/drawing/2014/main" id="{F6526F84-2168-4711-9B9D-E80830C71946}"/>
              </a:ext>
            </a:extLst>
          </p:cNvPr>
          <p:cNvSpPr/>
          <p:nvPr/>
        </p:nvSpPr>
        <p:spPr>
          <a:xfrm>
            <a:off x="1978025" y="990600"/>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394" name="4-Point Star 393">
            <a:extLst>
              <a:ext uri="{FF2B5EF4-FFF2-40B4-BE49-F238E27FC236}">
                <a16:creationId xmlns:a16="http://schemas.microsoft.com/office/drawing/2014/main" id="{CF3051C6-43AC-4AE3-860C-D66799B0F6AD}"/>
              </a:ext>
            </a:extLst>
          </p:cNvPr>
          <p:cNvSpPr/>
          <p:nvPr/>
        </p:nvSpPr>
        <p:spPr>
          <a:xfrm>
            <a:off x="2138363" y="80803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395" name="4-Point Star 394">
            <a:extLst>
              <a:ext uri="{FF2B5EF4-FFF2-40B4-BE49-F238E27FC236}">
                <a16:creationId xmlns:a16="http://schemas.microsoft.com/office/drawing/2014/main" id="{191C0444-CDD6-474F-BDB8-DB0342F58BD3}"/>
              </a:ext>
            </a:extLst>
          </p:cNvPr>
          <p:cNvSpPr/>
          <p:nvPr/>
        </p:nvSpPr>
        <p:spPr>
          <a:xfrm>
            <a:off x="438150" y="1192213"/>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396" name="4-Point Star 395">
            <a:extLst>
              <a:ext uri="{FF2B5EF4-FFF2-40B4-BE49-F238E27FC236}">
                <a16:creationId xmlns:a16="http://schemas.microsoft.com/office/drawing/2014/main" id="{2FFEC15C-3796-47B1-8821-CD9001857720}"/>
              </a:ext>
            </a:extLst>
          </p:cNvPr>
          <p:cNvSpPr/>
          <p:nvPr/>
        </p:nvSpPr>
        <p:spPr>
          <a:xfrm>
            <a:off x="919163" y="1314450"/>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397" name="4-Point Star 396">
            <a:extLst>
              <a:ext uri="{FF2B5EF4-FFF2-40B4-BE49-F238E27FC236}">
                <a16:creationId xmlns:a16="http://schemas.microsoft.com/office/drawing/2014/main" id="{73FB7F21-C489-493E-9965-8387041E2D99}"/>
              </a:ext>
            </a:extLst>
          </p:cNvPr>
          <p:cNvSpPr/>
          <p:nvPr/>
        </p:nvSpPr>
        <p:spPr>
          <a:xfrm>
            <a:off x="1079500" y="1133475"/>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398" name="4-Point Star 397">
            <a:extLst>
              <a:ext uri="{FF2B5EF4-FFF2-40B4-BE49-F238E27FC236}">
                <a16:creationId xmlns:a16="http://schemas.microsoft.com/office/drawing/2014/main" id="{F57E988C-6327-4BFD-9D21-53A7967F11F6}"/>
              </a:ext>
            </a:extLst>
          </p:cNvPr>
          <p:cNvSpPr/>
          <p:nvPr/>
        </p:nvSpPr>
        <p:spPr>
          <a:xfrm>
            <a:off x="1477963" y="968375"/>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399" name="4-Point Star 398">
            <a:extLst>
              <a:ext uri="{FF2B5EF4-FFF2-40B4-BE49-F238E27FC236}">
                <a16:creationId xmlns:a16="http://schemas.microsoft.com/office/drawing/2014/main" id="{485932B7-D4F1-4FFB-9EB6-C0DD1EDE95C3}"/>
              </a:ext>
            </a:extLst>
          </p:cNvPr>
          <p:cNvSpPr/>
          <p:nvPr/>
        </p:nvSpPr>
        <p:spPr>
          <a:xfrm>
            <a:off x="1878013" y="80168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00" name="4-Point Star 399">
            <a:extLst>
              <a:ext uri="{FF2B5EF4-FFF2-40B4-BE49-F238E27FC236}">
                <a16:creationId xmlns:a16="http://schemas.microsoft.com/office/drawing/2014/main" id="{078C5C15-4F94-43CE-81D8-F31B54B65E04}"/>
              </a:ext>
            </a:extLst>
          </p:cNvPr>
          <p:cNvSpPr/>
          <p:nvPr/>
        </p:nvSpPr>
        <p:spPr>
          <a:xfrm>
            <a:off x="869950" y="652463"/>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01" name="4-Point Star 400">
            <a:extLst>
              <a:ext uri="{FF2B5EF4-FFF2-40B4-BE49-F238E27FC236}">
                <a16:creationId xmlns:a16="http://schemas.microsoft.com/office/drawing/2014/main" id="{CECB9DD5-1D64-42F4-AE35-1EFB7A96F842}"/>
              </a:ext>
            </a:extLst>
          </p:cNvPr>
          <p:cNvSpPr/>
          <p:nvPr/>
        </p:nvSpPr>
        <p:spPr>
          <a:xfrm>
            <a:off x="1030288" y="804863"/>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02" name="4-Point Star 401">
            <a:extLst>
              <a:ext uri="{FF2B5EF4-FFF2-40B4-BE49-F238E27FC236}">
                <a16:creationId xmlns:a16="http://schemas.microsoft.com/office/drawing/2014/main" id="{44AABB39-0E07-45E9-9F6E-ED3A1956B2A6}"/>
              </a:ext>
            </a:extLst>
          </p:cNvPr>
          <p:cNvSpPr/>
          <p:nvPr/>
        </p:nvSpPr>
        <p:spPr>
          <a:xfrm>
            <a:off x="1190625" y="957263"/>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03" name="4-Point Star 402">
            <a:extLst>
              <a:ext uri="{FF2B5EF4-FFF2-40B4-BE49-F238E27FC236}">
                <a16:creationId xmlns:a16="http://schemas.microsoft.com/office/drawing/2014/main" id="{8B0F4C46-5677-4F23-B208-5A93A559DCA2}"/>
              </a:ext>
            </a:extLst>
          </p:cNvPr>
          <p:cNvSpPr/>
          <p:nvPr/>
        </p:nvSpPr>
        <p:spPr>
          <a:xfrm>
            <a:off x="1350963" y="77628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04" name="4-Point Star 403">
            <a:extLst>
              <a:ext uri="{FF2B5EF4-FFF2-40B4-BE49-F238E27FC236}">
                <a16:creationId xmlns:a16="http://schemas.microsoft.com/office/drawing/2014/main" id="{25E741BF-C968-44BA-A7D3-F922F3A6BAE7}"/>
              </a:ext>
            </a:extLst>
          </p:cNvPr>
          <p:cNvSpPr/>
          <p:nvPr/>
        </p:nvSpPr>
        <p:spPr>
          <a:xfrm>
            <a:off x="1511300" y="593725"/>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05" name="4-Point Star 404">
            <a:extLst>
              <a:ext uri="{FF2B5EF4-FFF2-40B4-BE49-F238E27FC236}">
                <a16:creationId xmlns:a16="http://schemas.microsoft.com/office/drawing/2014/main" id="{7EE266B7-69C0-41DC-8426-E6DBB59DD86D}"/>
              </a:ext>
            </a:extLst>
          </p:cNvPr>
          <p:cNvSpPr/>
          <p:nvPr/>
        </p:nvSpPr>
        <p:spPr>
          <a:xfrm>
            <a:off x="1909763" y="428625"/>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06" name="4-Point Star 405">
            <a:extLst>
              <a:ext uri="{FF2B5EF4-FFF2-40B4-BE49-F238E27FC236}">
                <a16:creationId xmlns:a16="http://schemas.microsoft.com/office/drawing/2014/main" id="{69325C89-8D2F-4D07-A1EE-2B02B4C11CDB}"/>
              </a:ext>
            </a:extLst>
          </p:cNvPr>
          <p:cNvSpPr/>
          <p:nvPr/>
        </p:nvSpPr>
        <p:spPr>
          <a:xfrm>
            <a:off x="2505075" y="977900"/>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07" name="4-Point Star 406">
            <a:extLst>
              <a:ext uri="{FF2B5EF4-FFF2-40B4-BE49-F238E27FC236}">
                <a16:creationId xmlns:a16="http://schemas.microsoft.com/office/drawing/2014/main" id="{FBC6178B-25B0-4C6D-AE83-05558EEC9038}"/>
              </a:ext>
            </a:extLst>
          </p:cNvPr>
          <p:cNvSpPr/>
          <p:nvPr/>
        </p:nvSpPr>
        <p:spPr>
          <a:xfrm>
            <a:off x="5897563" y="1571625"/>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08" name="4-Point Star 407">
            <a:extLst>
              <a:ext uri="{FF2B5EF4-FFF2-40B4-BE49-F238E27FC236}">
                <a16:creationId xmlns:a16="http://schemas.microsoft.com/office/drawing/2014/main" id="{B908C761-32C4-4397-93E6-EBD68E039E63}"/>
              </a:ext>
            </a:extLst>
          </p:cNvPr>
          <p:cNvSpPr/>
          <p:nvPr/>
        </p:nvSpPr>
        <p:spPr>
          <a:xfrm>
            <a:off x="6057900" y="1724025"/>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09" name="4-Point Star 408">
            <a:extLst>
              <a:ext uri="{FF2B5EF4-FFF2-40B4-BE49-F238E27FC236}">
                <a16:creationId xmlns:a16="http://schemas.microsoft.com/office/drawing/2014/main" id="{4963C3AE-8467-4244-81BB-D7C3B0917A3D}"/>
              </a:ext>
            </a:extLst>
          </p:cNvPr>
          <p:cNvSpPr/>
          <p:nvPr/>
        </p:nvSpPr>
        <p:spPr>
          <a:xfrm>
            <a:off x="6218238" y="1876425"/>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10" name="4-Point Star 409">
            <a:extLst>
              <a:ext uri="{FF2B5EF4-FFF2-40B4-BE49-F238E27FC236}">
                <a16:creationId xmlns:a16="http://schemas.microsoft.com/office/drawing/2014/main" id="{93C7AA3E-92CD-4D86-A4C5-C299D855327A}"/>
              </a:ext>
            </a:extLst>
          </p:cNvPr>
          <p:cNvSpPr/>
          <p:nvPr/>
        </p:nvSpPr>
        <p:spPr>
          <a:xfrm>
            <a:off x="4838700" y="1895475"/>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11" name="4-Point Star 410">
            <a:extLst>
              <a:ext uri="{FF2B5EF4-FFF2-40B4-BE49-F238E27FC236}">
                <a16:creationId xmlns:a16="http://schemas.microsoft.com/office/drawing/2014/main" id="{FAE3AB7E-17BE-4213-A851-A9B6DDF37DFD}"/>
              </a:ext>
            </a:extLst>
          </p:cNvPr>
          <p:cNvSpPr/>
          <p:nvPr/>
        </p:nvSpPr>
        <p:spPr>
          <a:xfrm>
            <a:off x="4999038" y="2047875"/>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12" name="4-Point Star 411">
            <a:extLst>
              <a:ext uri="{FF2B5EF4-FFF2-40B4-BE49-F238E27FC236}">
                <a16:creationId xmlns:a16="http://schemas.microsoft.com/office/drawing/2014/main" id="{4FB20DCB-0321-4058-B36D-D1AB47318805}"/>
              </a:ext>
            </a:extLst>
          </p:cNvPr>
          <p:cNvSpPr/>
          <p:nvPr/>
        </p:nvSpPr>
        <p:spPr>
          <a:xfrm>
            <a:off x="5319713" y="2019300"/>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13" name="4-Point Star 412">
            <a:extLst>
              <a:ext uri="{FF2B5EF4-FFF2-40B4-BE49-F238E27FC236}">
                <a16:creationId xmlns:a16="http://schemas.microsoft.com/office/drawing/2014/main" id="{343D8D18-4253-403D-A56F-4F4890F6CEFD}"/>
              </a:ext>
            </a:extLst>
          </p:cNvPr>
          <p:cNvSpPr/>
          <p:nvPr/>
        </p:nvSpPr>
        <p:spPr>
          <a:xfrm>
            <a:off x="5480050" y="1838325"/>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14" name="4-Point Star 413">
            <a:extLst>
              <a:ext uri="{FF2B5EF4-FFF2-40B4-BE49-F238E27FC236}">
                <a16:creationId xmlns:a16="http://schemas.microsoft.com/office/drawing/2014/main" id="{AAA69C7E-511C-4AB8-A746-776F3E42D23A}"/>
              </a:ext>
            </a:extLst>
          </p:cNvPr>
          <p:cNvSpPr/>
          <p:nvPr/>
        </p:nvSpPr>
        <p:spPr>
          <a:xfrm>
            <a:off x="5878513" y="167163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15" name="4-Point Star 414">
            <a:extLst>
              <a:ext uri="{FF2B5EF4-FFF2-40B4-BE49-F238E27FC236}">
                <a16:creationId xmlns:a16="http://schemas.microsoft.com/office/drawing/2014/main" id="{68FFF031-801B-4BEE-912C-4B14B6E7CA1A}"/>
              </a:ext>
            </a:extLst>
          </p:cNvPr>
          <p:cNvSpPr/>
          <p:nvPr/>
        </p:nvSpPr>
        <p:spPr>
          <a:xfrm>
            <a:off x="6278563" y="150653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16" name="4-Point Star 415">
            <a:extLst>
              <a:ext uri="{FF2B5EF4-FFF2-40B4-BE49-F238E27FC236}">
                <a16:creationId xmlns:a16="http://schemas.microsoft.com/office/drawing/2014/main" id="{7A0C36E7-C1FB-48B4-BDDC-23931D9AA83B}"/>
              </a:ext>
            </a:extLst>
          </p:cNvPr>
          <p:cNvSpPr/>
          <p:nvPr/>
        </p:nvSpPr>
        <p:spPr>
          <a:xfrm>
            <a:off x="5270500" y="1357313"/>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17" name="4-Point Star 416">
            <a:extLst>
              <a:ext uri="{FF2B5EF4-FFF2-40B4-BE49-F238E27FC236}">
                <a16:creationId xmlns:a16="http://schemas.microsoft.com/office/drawing/2014/main" id="{A445096F-9C0E-4948-BC9F-3D0D4A05A423}"/>
              </a:ext>
            </a:extLst>
          </p:cNvPr>
          <p:cNvSpPr/>
          <p:nvPr/>
        </p:nvSpPr>
        <p:spPr>
          <a:xfrm>
            <a:off x="5430838" y="1509713"/>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18" name="4-Point Star 417">
            <a:extLst>
              <a:ext uri="{FF2B5EF4-FFF2-40B4-BE49-F238E27FC236}">
                <a16:creationId xmlns:a16="http://schemas.microsoft.com/office/drawing/2014/main" id="{E8679373-73CE-45BF-A325-81D7EB806C52}"/>
              </a:ext>
            </a:extLst>
          </p:cNvPr>
          <p:cNvSpPr/>
          <p:nvPr/>
        </p:nvSpPr>
        <p:spPr>
          <a:xfrm>
            <a:off x="5591175" y="1662113"/>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19" name="4-Point Star 418">
            <a:extLst>
              <a:ext uri="{FF2B5EF4-FFF2-40B4-BE49-F238E27FC236}">
                <a16:creationId xmlns:a16="http://schemas.microsoft.com/office/drawing/2014/main" id="{0D63DD7B-74BA-4ECA-AECF-88752364D655}"/>
              </a:ext>
            </a:extLst>
          </p:cNvPr>
          <p:cNvSpPr/>
          <p:nvPr/>
        </p:nvSpPr>
        <p:spPr>
          <a:xfrm>
            <a:off x="5751513" y="1479550"/>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20" name="4-Point Star 419">
            <a:extLst>
              <a:ext uri="{FF2B5EF4-FFF2-40B4-BE49-F238E27FC236}">
                <a16:creationId xmlns:a16="http://schemas.microsoft.com/office/drawing/2014/main" id="{A15D8C1A-6300-459B-815B-229074C82F55}"/>
              </a:ext>
            </a:extLst>
          </p:cNvPr>
          <p:cNvSpPr/>
          <p:nvPr/>
        </p:nvSpPr>
        <p:spPr>
          <a:xfrm>
            <a:off x="5911850" y="1298575"/>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21" name="4-Point Star 420">
            <a:extLst>
              <a:ext uri="{FF2B5EF4-FFF2-40B4-BE49-F238E27FC236}">
                <a16:creationId xmlns:a16="http://schemas.microsoft.com/office/drawing/2014/main" id="{1842BD0F-19AC-41D2-9050-6ABC56F78D58}"/>
              </a:ext>
            </a:extLst>
          </p:cNvPr>
          <p:cNvSpPr/>
          <p:nvPr/>
        </p:nvSpPr>
        <p:spPr>
          <a:xfrm>
            <a:off x="5286375" y="1631950"/>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22" name="4-Point Star 421">
            <a:extLst>
              <a:ext uri="{FF2B5EF4-FFF2-40B4-BE49-F238E27FC236}">
                <a16:creationId xmlns:a16="http://schemas.microsoft.com/office/drawing/2014/main" id="{4761A857-072E-4CE5-AF4D-DFBDA897BD60}"/>
              </a:ext>
            </a:extLst>
          </p:cNvPr>
          <p:cNvSpPr/>
          <p:nvPr/>
        </p:nvSpPr>
        <p:spPr>
          <a:xfrm>
            <a:off x="5446713" y="1784350"/>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23" name="4-Point Star 422">
            <a:extLst>
              <a:ext uri="{FF2B5EF4-FFF2-40B4-BE49-F238E27FC236}">
                <a16:creationId xmlns:a16="http://schemas.microsoft.com/office/drawing/2014/main" id="{823E0731-45AD-4FF6-9B83-FAB9A05DE42F}"/>
              </a:ext>
            </a:extLst>
          </p:cNvPr>
          <p:cNvSpPr/>
          <p:nvPr/>
        </p:nvSpPr>
        <p:spPr>
          <a:xfrm>
            <a:off x="5607050" y="1936750"/>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24" name="4-Point Star 423">
            <a:extLst>
              <a:ext uri="{FF2B5EF4-FFF2-40B4-BE49-F238E27FC236}">
                <a16:creationId xmlns:a16="http://schemas.microsoft.com/office/drawing/2014/main" id="{DBD75E8D-76E4-44C5-A314-6E051D2C64F0}"/>
              </a:ext>
            </a:extLst>
          </p:cNvPr>
          <p:cNvSpPr/>
          <p:nvPr/>
        </p:nvSpPr>
        <p:spPr>
          <a:xfrm>
            <a:off x="5767388" y="175418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25" name="4-Point Star 424">
            <a:extLst>
              <a:ext uri="{FF2B5EF4-FFF2-40B4-BE49-F238E27FC236}">
                <a16:creationId xmlns:a16="http://schemas.microsoft.com/office/drawing/2014/main" id="{F6EAB8FE-E435-442F-982F-7756C7673691}"/>
              </a:ext>
            </a:extLst>
          </p:cNvPr>
          <p:cNvSpPr/>
          <p:nvPr/>
        </p:nvSpPr>
        <p:spPr>
          <a:xfrm>
            <a:off x="5927725" y="1573213"/>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26" name="4-Point Star 425">
            <a:extLst>
              <a:ext uri="{FF2B5EF4-FFF2-40B4-BE49-F238E27FC236}">
                <a16:creationId xmlns:a16="http://schemas.microsoft.com/office/drawing/2014/main" id="{57123BCC-0365-45A9-BCFD-1537F9245750}"/>
              </a:ext>
            </a:extLst>
          </p:cNvPr>
          <p:cNvSpPr/>
          <p:nvPr/>
        </p:nvSpPr>
        <p:spPr>
          <a:xfrm>
            <a:off x="4227513" y="1955800"/>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27" name="4-Point Star 426">
            <a:extLst>
              <a:ext uri="{FF2B5EF4-FFF2-40B4-BE49-F238E27FC236}">
                <a16:creationId xmlns:a16="http://schemas.microsoft.com/office/drawing/2014/main" id="{7BEE83F8-A0D7-4DC1-A527-5C94B481EE61}"/>
              </a:ext>
            </a:extLst>
          </p:cNvPr>
          <p:cNvSpPr/>
          <p:nvPr/>
        </p:nvSpPr>
        <p:spPr>
          <a:xfrm>
            <a:off x="4708525" y="2079625"/>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28" name="4-Point Star 427">
            <a:extLst>
              <a:ext uri="{FF2B5EF4-FFF2-40B4-BE49-F238E27FC236}">
                <a16:creationId xmlns:a16="http://schemas.microsoft.com/office/drawing/2014/main" id="{E7C2FC70-1C26-4672-879C-6B02E740BA4B}"/>
              </a:ext>
            </a:extLst>
          </p:cNvPr>
          <p:cNvSpPr/>
          <p:nvPr/>
        </p:nvSpPr>
        <p:spPr>
          <a:xfrm>
            <a:off x="4868863" y="1898650"/>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29" name="4-Point Star 428">
            <a:extLst>
              <a:ext uri="{FF2B5EF4-FFF2-40B4-BE49-F238E27FC236}">
                <a16:creationId xmlns:a16="http://schemas.microsoft.com/office/drawing/2014/main" id="{D5E987A3-D9EB-4CDF-BF68-1CEB35866585}"/>
              </a:ext>
            </a:extLst>
          </p:cNvPr>
          <p:cNvSpPr/>
          <p:nvPr/>
        </p:nvSpPr>
        <p:spPr>
          <a:xfrm>
            <a:off x="5268913" y="1731963"/>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30" name="4-Point Star 429">
            <a:extLst>
              <a:ext uri="{FF2B5EF4-FFF2-40B4-BE49-F238E27FC236}">
                <a16:creationId xmlns:a16="http://schemas.microsoft.com/office/drawing/2014/main" id="{C9598267-5705-4D2D-98E0-7F3BAE82F5A1}"/>
              </a:ext>
            </a:extLst>
          </p:cNvPr>
          <p:cNvSpPr/>
          <p:nvPr/>
        </p:nvSpPr>
        <p:spPr>
          <a:xfrm>
            <a:off x="5667375" y="1566863"/>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31" name="4-Point Star 430">
            <a:extLst>
              <a:ext uri="{FF2B5EF4-FFF2-40B4-BE49-F238E27FC236}">
                <a16:creationId xmlns:a16="http://schemas.microsoft.com/office/drawing/2014/main" id="{6F5B896F-EBE9-4C85-9987-A2B02BAD90C2}"/>
              </a:ext>
            </a:extLst>
          </p:cNvPr>
          <p:cNvSpPr/>
          <p:nvPr/>
        </p:nvSpPr>
        <p:spPr>
          <a:xfrm>
            <a:off x="4659313" y="141763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32" name="4-Point Star 431">
            <a:extLst>
              <a:ext uri="{FF2B5EF4-FFF2-40B4-BE49-F238E27FC236}">
                <a16:creationId xmlns:a16="http://schemas.microsoft.com/office/drawing/2014/main" id="{B7CB7E30-9933-4CAD-AA40-387D1469B7E1}"/>
              </a:ext>
            </a:extLst>
          </p:cNvPr>
          <p:cNvSpPr/>
          <p:nvPr/>
        </p:nvSpPr>
        <p:spPr>
          <a:xfrm>
            <a:off x="4819650" y="157003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33" name="4-Point Star 432">
            <a:extLst>
              <a:ext uri="{FF2B5EF4-FFF2-40B4-BE49-F238E27FC236}">
                <a16:creationId xmlns:a16="http://schemas.microsoft.com/office/drawing/2014/main" id="{8FBC279C-404F-463C-BA28-BD5F2235B41B}"/>
              </a:ext>
            </a:extLst>
          </p:cNvPr>
          <p:cNvSpPr/>
          <p:nvPr/>
        </p:nvSpPr>
        <p:spPr>
          <a:xfrm>
            <a:off x="4979988" y="172243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34" name="4-Point Star 433">
            <a:extLst>
              <a:ext uri="{FF2B5EF4-FFF2-40B4-BE49-F238E27FC236}">
                <a16:creationId xmlns:a16="http://schemas.microsoft.com/office/drawing/2014/main" id="{CA4CA81B-D936-45F1-8C3E-EE569F630C95}"/>
              </a:ext>
            </a:extLst>
          </p:cNvPr>
          <p:cNvSpPr/>
          <p:nvPr/>
        </p:nvSpPr>
        <p:spPr>
          <a:xfrm>
            <a:off x="5140325" y="1539875"/>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35" name="4-Point Star 434">
            <a:extLst>
              <a:ext uri="{FF2B5EF4-FFF2-40B4-BE49-F238E27FC236}">
                <a16:creationId xmlns:a16="http://schemas.microsoft.com/office/drawing/2014/main" id="{7D286742-ABAE-4870-B2F0-FB94ADD70469}"/>
              </a:ext>
            </a:extLst>
          </p:cNvPr>
          <p:cNvSpPr/>
          <p:nvPr/>
        </p:nvSpPr>
        <p:spPr>
          <a:xfrm>
            <a:off x="5300663" y="1358900"/>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36" name="4-Point Star 435">
            <a:extLst>
              <a:ext uri="{FF2B5EF4-FFF2-40B4-BE49-F238E27FC236}">
                <a16:creationId xmlns:a16="http://schemas.microsoft.com/office/drawing/2014/main" id="{C232B833-C097-430F-9064-656DDE6F074E}"/>
              </a:ext>
            </a:extLst>
          </p:cNvPr>
          <p:cNvSpPr/>
          <p:nvPr/>
        </p:nvSpPr>
        <p:spPr>
          <a:xfrm>
            <a:off x="5699125" y="1193800"/>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37" name="4-Point Star 436">
            <a:extLst>
              <a:ext uri="{FF2B5EF4-FFF2-40B4-BE49-F238E27FC236}">
                <a16:creationId xmlns:a16="http://schemas.microsoft.com/office/drawing/2014/main" id="{EF958B4E-EB0C-40BC-96D1-25613D4078A0}"/>
              </a:ext>
            </a:extLst>
          </p:cNvPr>
          <p:cNvSpPr/>
          <p:nvPr/>
        </p:nvSpPr>
        <p:spPr>
          <a:xfrm>
            <a:off x="6294438" y="174148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38" name="4-Point Star 437">
            <a:extLst>
              <a:ext uri="{FF2B5EF4-FFF2-40B4-BE49-F238E27FC236}">
                <a16:creationId xmlns:a16="http://schemas.microsoft.com/office/drawing/2014/main" id="{4EFAC3F1-907A-48CA-AB3E-E6182449768F}"/>
              </a:ext>
            </a:extLst>
          </p:cNvPr>
          <p:cNvSpPr/>
          <p:nvPr/>
        </p:nvSpPr>
        <p:spPr>
          <a:xfrm>
            <a:off x="7312025" y="3571875"/>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39" name="4-Point Star 438">
            <a:extLst>
              <a:ext uri="{FF2B5EF4-FFF2-40B4-BE49-F238E27FC236}">
                <a16:creationId xmlns:a16="http://schemas.microsoft.com/office/drawing/2014/main" id="{C4850356-5A71-49EC-9815-0EB2B5A77891}"/>
              </a:ext>
            </a:extLst>
          </p:cNvPr>
          <p:cNvSpPr/>
          <p:nvPr/>
        </p:nvSpPr>
        <p:spPr>
          <a:xfrm>
            <a:off x="7472363" y="3724275"/>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40" name="4-Point Star 439">
            <a:extLst>
              <a:ext uri="{FF2B5EF4-FFF2-40B4-BE49-F238E27FC236}">
                <a16:creationId xmlns:a16="http://schemas.microsoft.com/office/drawing/2014/main" id="{BE1D792B-A069-4587-81DD-10BA5893D66D}"/>
              </a:ext>
            </a:extLst>
          </p:cNvPr>
          <p:cNvSpPr/>
          <p:nvPr/>
        </p:nvSpPr>
        <p:spPr>
          <a:xfrm>
            <a:off x="7632700" y="3876675"/>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41" name="4-Point Star 440">
            <a:extLst>
              <a:ext uri="{FF2B5EF4-FFF2-40B4-BE49-F238E27FC236}">
                <a16:creationId xmlns:a16="http://schemas.microsoft.com/office/drawing/2014/main" id="{717E30CF-7F66-4EE6-9CEA-148CF8E90988}"/>
              </a:ext>
            </a:extLst>
          </p:cNvPr>
          <p:cNvSpPr/>
          <p:nvPr/>
        </p:nvSpPr>
        <p:spPr>
          <a:xfrm>
            <a:off x="6254750" y="3895725"/>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42" name="4-Point Star 441">
            <a:extLst>
              <a:ext uri="{FF2B5EF4-FFF2-40B4-BE49-F238E27FC236}">
                <a16:creationId xmlns:a16="http://schemas.microsoft.com/office/drawing/2014/main" id="{A3AE057D-B7B7-499A-ACEA-CBF87E1940F4}"/>
              </a:ext>
            </a:extLst>
          </p:cNvPr>
          <p:cNvSpPr/>
          <p:nvPr/>
        </p:nvSpPr>
        <p:spPr>
          <a:xfrm>
            <a:off x="6415088" y="4048125"/>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43" name="4-Point Star 442">
            <a:extLst>
              <a:ext uri="{FF2B5EF4-FFF2-40B4-BE49-F238E27FC236}">
                <a16:creationId xmlns:a16="http://schemas.microsoft.com/office/drawing/2014/main" id="{BF7C2F7C-00DC-45A9-B761-C7BCEF9F6C1E}"/>
              </a:ext>
            </a:extLst>
          </p:cNvPr>
          <p:cNvSpPr/>
          <p:nvPr/>
        </p:nvSpPr>
        <p:spPr>
          <a:xfrm>
            <a:off x="6735763" y="4019550"/>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44" name="4-Point Star 443">
            <a:extLst>
              <a:ext uri="{FF2B5EF4-FFF2-40B4-BE49-F238E27FC236}">
                <a16:creationId xmlns:a16="http://schemas.microsoft.com/office/drawing/2014/main" id="{6084E6C0-2307-48F7-A913-FEE04D8F4FBB}"/>
              </a:ext>
            </a:extLst>
          </p:cNvPr>
          <p:cNvSpPr/>
          <p:nvPr/>
        </p:nvSpPr>
        <p:spPr>
          <a:xfrm>
            <a:off x="6896100" y="3838575"/>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45" name="4-Point Star 444">
            <a:extLst>
              <a:ext uri="{FF2B5EF4-FFF2-40B4-BE49-F238E27FC236}">
                <a16:creationId xmlns:a16="http://schemas.microsoft.com/office/drawing/2014/main" id="{0775FC05-D236-4C71-A10C-A2084E9D5C1C}"/>
              </a:ext>
            </a:extLst>
          </p:cNvPr>
          <p:cNvSpPr/>
          <p:nvPr/>
        </p:nvSpPr>
        <p:spPr>
          <a:xfrm>
            <a:off x="7294563" y="367188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46" name="4-Point Star 445">
            <a:extLst>
              <a:ext uri="{FF2B5EF4-FFF2-40B4-BE49-F238E27FC236}">
                <a16:creationId xmlns:a16="http://schemas.microsoft.com/office/drawing/2014/main" id="{F3C51DEF-64CE-44B4-AB67-97102CAD30EA}"/>
              </a:ext>
            </a:extLst>
          </p:cNvPr>
          <p:cNvSpPr/>
          <p:nvPr/>
        </p:nvSpPr>
        <p:spPr>
          <a:xfrm>
            <a:off x="7693025" y="350678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47" name="4-Point Star 446">
            <a:extLst>
              <a:ext uri="{FF2B5EF4-FFF2-40B4-BE49-F238E27FC236}">
                <a16:creationId xmlns:a16="http://schemas.microsoft.com/office/drawing/2014/main" id="{7BD9D5A9-C648-4F60-8350-BC683542E283}"/>
              </a:ext>
            </a:extLst>
          </p:cNvPr>
          <p:cNvSpPr/>
          <p:nvPr/>
        </p:nvSpPr>
        <p:spPr>
          <a:xfrm>
            <a:off x="6684963" y="3357563"/>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48" name="4-Point Star 447">
            <a:extLst>
              <a:ext uri="{FF2B5EF4-FFF2-40B4-BE49-F238E27FC236}">
                <a16:creationId xmlns:a16="http://schemas.microsoft.com/office/drawing/2014/main" id="{18B7C836-573F-4198-BD96-2DE93FE472B3}"/>
              </a:ext>
            </a:extLst>
          </p:cNvPr>
          <p:cNvSpPr/>
          <p:nvPr/>
        </p:nvSpPr>
        <p:spPr>
          <a:xfrm>
            <a:off x="6845300" y="3509963"/>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49" name="4-Point Star 448">
            <a:extLst>
              <a:ext uri="{FF2B5EF4-FFF2-40B4-BE49-F238E27FC236}">
                <a16:creationId xmlns:a16="http://schemas.microsoft.com/office/drawing/2014/main" id="{73B7C578-7818-4F1C-94DA-D0306F6F7643}"/>
              </a:ext>
            </a:extLst>
          </p:cNvPr>
          <p:cNvSpPr/>
          <p:nvPr/>
        </p:nvSpPr>
        <p:spPr>
          <a:xfrm>
            <a:off x="7005638" y="3662363"/>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50" name="4-Point Star 449">
            <a:extLst>
              <a:ext uri="{FF2B5EF4-FFF2-40B4-BE49-F238E27FC236}">
                <a16:creationId xmlns:a16="http://schemas.microsoft.com/office/drawing/2014/main" id="{6FEAEEA6-F8A2-41D3-AFAE-8C5CC6C37B07}"/>
              </a:ext>
            </a:extLst>
          </p:cNvPr>
          <p:cNvSpPr/>
          <p:nvPr/>
        </p:nvSpPr>
        <p:spPr>
          <a:xfrm>
            <a:off x="7165975" y="3479800"/>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51" name="4-Point Star 450">
            <a:extLst>
              <a:ext uri="{FF2B5EF4-FFF2-40B4-BE49-F238E27FC236}">
                <a16:creationId xmlns:a16="http://schemas.microsoft.com/office/drawing/2014/main" id="{4825B363-6CFF-49CF-8EDD-BAE9ED2F4140}"/>
              </a:ext>
            </a:extLst>
          </p:cNvPr>
          <p:cNvSpPr/>
          <p:nvPr/>
        </p:nvSpPr>
        <p:spPr>
          <a:xfrm>
            <a:off x="7326313" y="3298825"/>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52" name="4-Point Star 451">
            <a:extLst>
              <a:ext uri="{FF2B5EF4-FFF2-40B4-BE49-F238E27FC236}">
                <a16:creationId xmlns:a16="http://schemas.microsoft.com/office/drawing/2014/main" id="{37F6E1F3-2695-43B9-B163-C8498333AC43}"/>
              </a:ext>
            </a:extLst>
          </p:cNvPr>
          <p:cNvSpPr/>
          <p:nvPr/>
        </p:nvSpPr>
        <p:spPr>
          <a:xfrm>
            <a:off x="6702425" y="3632200"/>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53" name="4-Point Star 452">
            <a:extLst>
              <a:ext uri="{FF2B5EF4-FFF2-40B4-BE49-F238E27FC236}">
                <a16:creationId xmlns:a16="http://schemas.microsoft.com/office/drawing/2014/main" id="{BAB2F5FE-3A91-4550-A877-E7D0D68025F6}"/>
              </a:ext>
            </a:extLst>
          </p:cNvPr>
          <p:cNvSpPr/>
          <p:nvPr/>
        </p:nvSpPr>
        <p:spPr>
          <a:xfrm>
            <a:off x="6862763" y="3784600"/>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54" name="4-Point Star 453">
            <a:extLst>
              <a:ext uri="{FF2B5EF4-FFF2-40B4-BE49-F238E27FC236}">
                <a16:creationId xmlns:a16="http://schemas.microsoft.com/office/drawing/2014/main" id="{208CA069-A1C9-4868-8272-049D7A6F287C}"/>
              </a:ext>
            </a:extLst>
          </p:cNvPr>
          <p:cNvSpPr/>
          <p:nvPr/>
        </p:nvSpPr>
        <p:spPr>
          <a:xfrm>
            <a:off x="7023100" y="3937000"/>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55" name="4-Point Star 454">
            <a:extLst>
              <a:ext uri="{FF2B5EF4-FFF2-40B4-BE49-F238E27FC236}">
                <a16:creationId xmlns:a16="http://schemas.microsoft.com/office/drawing/2014/main" id="{E067A7E5-4D7E-4C05-9A5C-5707590044E5}"/>
              </a:ext>
            </a:extLst>
          </p:cNvPr>
          <p:cNvSpPr/>
          <p:nvPr/>
        </p:nvSpPr>
        <p:spPr>
          <a:xfrm>
            <a:off x="7183438" y="375443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56" name="4-Point Star 455">
            <a:extLst>
              <a:ext uri="{FF2B5EF4-FFF2-40B4-BE49-F238E27FC236}">
                <a16:creationId xmlns:a16="http://schemas.microsoft.com/office/drawing/2014/main" id="{CA3D7B4D-69A2-47DF-A9D5-F06E530875DF}"/>
              </a:ext>
            </a:extLst>
          </p:cNvPr>
          <p:cNvSpPr/>
          <p:nvPr/>
        </p:nvSpPr>
        <p:spPr>
          <a:xfrm>
            <a:off x="7343775" y="3573463"/>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57" name="4-Point Star 456">
            <a:extLst>
              <a:ext uri="{FF2B5EF4-FFF2-40B4-BE49-F238E27FC236}">
                <a16:creationId xmlns:a16="http://schemas.microsoft.com/office/drawing/2014/main" id="{3D8C650F-6658-429A-A5DA-4016EBDAEA74}"/>
              </a:ext>
            </a:extLst>
          </p:cNvPr>
          <p:cNvSpPr/>
          <p:nvPr/>
        </p:nvSpPr>
        <p:spPr>
          <a:xfrm>
            <a:off x="5643563" y="3956050"/>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58" name="4-Point Star 457">
            <a:extLst>
              <a:ext uri="{FF2B5EF4-FFF2-40B4-BE49-F238E27FC236}">
                <a16:creationId xmlns:a16="http://schemas.microsoft.com/office/drawing/2014/main" id="{243F53CD-F068-454F-B0ED-93FA9DB82CCA}"/>
              </a:ext>
            </a:extLst>
          </p:cNvPr>
          <p:cNvSpPr/>
          <p:nvPr/>
        </p:nvSpPr>
        <p:spPr>
          <a:xfrm>
            <a:off x="6124575" y="4079875"/>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59" name="4-Point Star 458">
            <a:extLst>
              <a:ext uri="{FF2B5EF4-FFF2-40B4-BE49-F238E27FC236}">
                <a16:creationId xmlns:a16="http://schemas.microsoft.com/office/drawing/2014/main" id="{00B698B2-9DF3-4064-8602-0EB9D7A70B51}"/>
              </a:ext>
            </a:extLst>
          </p:cNvPr>
          <p:cNvSpPr/>
          <p:nvPr/>
        </p:nvSpPr>
        <p:spPr>
          <a:xfrm>
            <a:off x="6284913" y="3898900"/>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60" name="4-Point Star 459">
            <a:extLst>
              <a:ext uri="{FF2B5EF4-FFF2-40B4-BE49-F238E27FC236}">
                <a16:creationId xmlns:a16="http://schemas.microsoft.com/office/drawing/2014/main" id="{62D2F6D0-429A-4130-86AC-8D62F853D1FB}"/>
              </a:ext>
            </a:extLst>
          </p:cNvPr>
          <p:cNvSpPr/>
          <p:nvPr/>
        </p:nvSpPr>
        <p:spPr>
          <a:xfrm>
            <a:off x="6683375" y="3732213"/>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61" name="4-Point Star 460">
            <a:extLst>
              <a:ext uri="{FF2B5EF4-FFF2-40B4-BE49-F238E27FC236}">
                <a16:creationId xmlns:a16="http://schemas.microsoft.com/office/drawing/2014/main" id="{D80E9D24-EDF7-45C6-A052-8B63695A9AC1}"/>
              </a:ext>
            </a:extLst>
          </p:cNvPr>
          <p:cNvSpPr/>
          <p:nvPr/>
        </p:nvSpPr>
        <p:spPr>
          <a:xfrm>
            <a:off x="7083425" y="3567113"/>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62" name="4-Point Star 461">
            <a:extLst>
              <a:ext uri="{FF2B5EF4-FFF2-40B4-BE49-F238E27FC236}">
                <a16:creationId xmlns:a16="http://schemas.microsoft.com/office/drawing/2014/main" id="{C0A88524-2F51-4436-935C-8A985D2B9301}"/>
              </a:ext>
            </a:extLst>
          </p:cNvPr>
          <p:cNvSpPr/>
          <p:nvPr/>
        </p:nvSpPr>
        <p:spPr>
          <a:xfrm>
            <a:off x="6075363" y="341788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63" name="4-Point Star 462">
            <a:extLst>
              <a:ext uri="{FF2B5EF4-FFF2-40B4-BE49-F238E27FC236}">
                <a16:creationId xmlns:a16="http://schemas.microsoft.com/office/drawing/2014/main" id="{40B85FD0-3E23-45AE-B9E2-89EC95AAEBA0}"/>
              </a:ext>
            </a:extLst>
          </p:cNvPr>
          <p:cNvSpPr/>
          <p:nvPr/>
        </p:nvSpPr>
        <p:spPr>
          <a:xfrm>
            <a:off x="6235700" y="357028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64" name="4-Point Star 463">
            <a:extLst>
              <a:ext uri="{FF2B5EF4-FFF2-40B4-BE49-F238E27FC236}">
                <a16:creationId xmlns:a16="http://schemas.microsoft.com/office/drawing/2014/main" id="{F51B05E5-7BF0-49DE-BD5C-D7CD54844187}"/>
              </a:ext>
            </a:extLst>
          </p:cNvPr>
          <p:cNvSpPr/>
          <p:nvPr/>
        </p:nvSpPr>
        <p:spPr>
          <a:xfrm>
            <a:off x="6396038" y="372268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65" name="4-Point Star 464">
            <a:extLst>
              <a:ext uri="{FF2B5EF4-FFF2-40B4-BE49-F238E27FC236}">
                <a16:creationId xmlns:a16="http://schemas.microsoft.com/office/drawing/2014/main" id="{8B17889A-E2B1-4CCF-909C-6BBF5C227DE0}"/>
              </a:ext>
            </a:extLst>
          </p:cNvPr>
          <p:cNvSpPr/>
          <p:nvPr/>
        </p:nvSpPr>
        <p:spPr>
          <a:xfrm>
            <a:off x="6556375" y="3540125"/>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66" name="4-Point Star 465">
            <a:extLst>
              <a:ext uri="{FF2B5EF4-FFF2-40B4-BE49-F238E27FC236}">
                <a16:creationId xmlns:a16="http://schemas.microsoft.com/office/drawing/2014/main" id="{1D0674A6-2283-454A-8E48-54501D63CCFB}"/>
              </a:ext>
            </a:extLst>
          </p:cNvPr>
          <p:cNvSpPr/>
          <p:nvPr/>
        </p:nvSpPr>
        <p:spPr>
          <a:xfrm>
            <a:off x="6716713" y="3359150"/>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67" name="4-Point Star 466">
            <a:extLst>
              <a:ext uri="{FF2B5EF4-FFF2-40B4-BE49-F238E27FC236}">
                <a16:creationId xmlns:a16="http://schemas.microsoft.com/office/drawing/2014/main" id="{224742DE-7403-4084-BA53-3B4C3F25E4EA}"/>
              </a:ext>
            </a:extLst>
          </p:cNvPr>
          <p:cNvSpPr/>
          <p:nvPr/>
        </p:nvSpPr>
        <p:spPr>
          <a:xfrm>
            <a:off x="7115175" y="3194050"/>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68" name="4-Point Star 467">
            <a:extLst>
              <a:ext uri="{FF2B5EF4-FFF2-40B4-BE49-F238E27FC236}">
                <a16:creationId xmlns:a16="http://schemas.microsoft.com/office/drawing/2014/main" id="{4E1CC32B-88DB-4FDB-AE42-A49C18CC0B0C}"/>
              </a:ext>
            </a:extLst>
          </p:cNvPr>
          <p:cNvSpPr/>
          <p:nvPr/>
        </p:nvSpPr>
        <p:spPr>
          <a:xfrm>
            <a:off x="7710488" y="374173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69" name="4-Point Star 468">
            <a:extLst>
              <a:ext uri="{FF2B5EF4-FFF2-40B4-BE49-F238E27FC236}">
                <a16:creationId xmlns:a16="http://schemas.microsoft.com/office/drawing/2014/main" id="{4FF7C5BA-A606-4808-AE2C-684E86E09997}"/>
              </a:ext>
            </a:extLst>
          </p:cNvPr>
          <p:cNvSpPr/>
          <p:nvPr/>
        </p:nvSpPr>
        <p:spPr>
          <a:xfrm>
            <a:off x="7954963" y="4664075"/>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70" name="4-Point Star 469">
            <a:extLst>
              <a:ext uri="{FF2B5EF4-FFF2-40B4-BE49-F238E27FC236}">
                <a16:creationId xmlns:a16="http://schemas.microsoft.com/office/drawing/2014/main" id="{478E575A-D956-4D34-AD15-7D6F7952C9EE}"/>
              </a:ext>
            </a:extLst>
          </p:cNvPr>
          <p:cNvSpPr/>
          <p:nvPr/>
        </p:nvSpPr>
        <p:spPr>
          <a:xfrm>
            <a:off x="8115300" y="4816475"/>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71" name="4-Point Star 470">
            <a:extLst>
              <a:ext uri="{FF2B5EF4-FFF2-40B4-BE49-F238E27FC236}">
                <a16:creationId xmlns:a16="http://schemas.microsoft.com/office/drawing/2014/main" id="{B4A9F2BD-2EC6-46EC-8FA4-6A285FD424FE}"/>
              </a:ext>
            </a:extLst>
          </p:cNvPr>
          <p:cNvSpPr/>
          <p:nvPr/>
        </p:nvSpPr>
        <p:spPr>
          <a:xfrm>
            <a:off x="8275638" y="4968875"/>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72" name="4-Point Star 471">
            <a:extLst>
              <a:ext uri="{FF2B5EF4-FFF2-40B4-BE49-F238E27FC236}">
                <a16:creationId xmlns:a16="http://schemas.microsoft.com/office/drawing/2014/main" id="{B6DF5F67-05B9-4E11-85E8-457BD9235EC3}"/>
              </a:ext>
            </a:extLst>
          </p:cNvPr>
          <p:cNvSpPr/>
          <p:nvPr/>
        </p:nvSpPr>
        <p:spPr>
          <a:xfrm>
            <a:off x="6897688" y="4989513"/>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73" name="4-Point Star 472">
            <a:extLst>
              <a:ext uri="{FF2B5EF4-FFF2-40B4-BE49-F238E27FC236}">
                <a16:creationId xmlns:a16="http://schemas.microsoft.com/office/drawing/2014/main" id="{BA731E4D-E9C5-4D66-9049-32BF503DFAD4}"/>
              </a:ext>
            </a:extLst>
          </p:cNvPr>
          <p:cNvSpPr/>
          <p:nvPr/>
        </p:nvSpPr>
        <p:spPr>
          <a:xfrm>
            <a:off x="7058025" y="5141913"/>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74" name="4-Point Star 473">
            <a:extLst>
              <a:ext uri="{FF2B5EF4-FFF2-40B4-BE49-F238E27FC236}">
                <a16:creationId xmlns:a16="http://schemas.microsoft.com/office/drawing/2014/main" id="{0F75FC82-1928-4494-A760-64D14C09870A}"/>
              </a:ext>
            </a:extLst>
          </p:cNvPr>
          <p:cNvSpPr/>
          <p:nvPr/>
        </p:nvSpPr>
        <p:spPr>
          <a:xfrm>
            <a:off x="7378700" y="5111750"/>
            <a:ext cx="63500" cy="65088"/>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75" name="4-Point Star 474">
            <a:extLst>
              <a:ext uri="{FF2B5EF4-FFF2-40B4-BE49-F238E27FC236}">
                <a16:creationId xmlns:a16="http://schemas.microsoft.com/office/drawing/2014/main" id="{2656D8FB-FAA3-4EF4-852B-25157F4316CB}"/>
              </a:ext>
            </a:extLst>
          </p:cNvPr>
          <p:cNvSpPr/>
          <p:nvPr/>
        </p:nvSpPr>
        <p:spPr>
          <a:xfrm>
            <a:off x="7539038" y="4930775"/>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76" name="4-Point Star 475">
            <a:extLst>
              <a:ext uri="{FF2B5EF4-FFF2-40B4-BE49-F238E27FC236}">
                <a16:creationId xmlns:a16="http://schemas.microsoft.com/office/drawing/2014/main" id="{DCF1AACC-01D0-4258-86CB-63830D9346B3}"/>
              </a:ext>
            </a:extLst>
          </p:cNvPr>
          <p:cNvSpPr/>
          <p:nvPr/>
        </p:nvSpPr>
        <p:spPr>
          <a:xfrm>
            <a:off x="7937500" y="4765675"/>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77" name="4-Point Star 476">
            <a:extLst>
              <a:ext uri="{FF2B5EF4-FFF2-40B4-BE49-F238E27FC236}">
                <a16:creationId xmlns:a16="http://schemas.microsoft.com/office/drawing/2014/main" id="{A13D9951-0443-44A6-9ED1-090C6F95617A}"/>
              </a:ext>
            </a:extLst>
          </p:cNvPr>
          <p:cNvSpPr/>
          <p:nvPr/>
        </p:nvSpPr>
        <p:spPr>
          <a:xfrm>
            <a:off x="8335963" y="459898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78" name="4-Point Star 477">
            <a:extLst>
              <a:ext uri="{FF2B5EF4-FFF2-40B4-BE49-F238E27FC236}">
                <a16:creationId xmlns:a16="http://schemas.microsoft.com/office/drawing/2014/main" id="{FB181D58-BF93-48D3-BE76-9D835849591F}"/>
              </a:ext>
            </a:extLst>
          </p:cNvPr>
          <p:cNvSpPr/>
          <p:nvPr/>
        </p:nvSpPr>
        <p:spPr>
          <a:xfrm>
            <a:off x="7327900" y="4449763"/>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79" name="4-Point Star 478">
            <a:extLst>
              <a:ext uri="{FF2B5EF4-FFF2-40B4-BE49-F238E27FC236}">
                <a16:creationId xmlns:a16="http://schemas.microsoft.com/office/drawing/2014/main" id="{55690AE0-0463-4767-BE0C-0921564B3BFE}"/>
              </a:ext>
            </a:extLst>
          </p:cNvPr>
          <p:cNvSpPr/>
          <p:nvPr/>
        </p:nvSpPr>
        <p:spPr>
          <a:xfrm>
            <a:off x="7488238" y="4602163"/>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80" name="4-Point Star 479">
            <a:extLst>
              <a:ext uri="{FF2B5EF4-FFF2-40B4-BE49-F238E27FC236}">
                <a16:creationId xmlns:a16="http://schemas.microsoft.com/office/drawing/2014/main" id="{F922177E-A178-400C-8D62-F7D7EBF764E5}"/>
              </a:ext>
            </a:extLst>
          </p:cNvPr>
          <p:cNvSpPr/>
          <p:nvPr/>
        </p:nvSpPr>
        <p:spPr>
          <a:xfrm>
            <a:off x="7648575" y="4754563"/>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81" name="4-Point Star 480">
            <a:extLst>
              <a:ext uri="{FF2B5EF4-FFF2-40B4-BE49-F238E27FC236}">
                <a16:creationId xmlns:a16="http://schemas.microsoft.com/office/drawing/2014/main" id="{58F1E0AF-D0CF-4395-81A4-9799EA875495}"/>
              </a:ext>
            </a:extLst>
          </p:cNvPr>
          <p:cNvSpPr/>
          <p:nvPr/>
        </p:nvSpPr>
        <p:spPr>
          <a:xfrm>
            <a:off x="7808913" y="457358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82" name="4-Point Star 481">
            <a:extLst>
              <a:ext uri="{FF2B5EF4-FFF2-40B4-BE49-F238E27FC236}">
                <a16:creationId xmlns:a16="http://schemas.microsoft.com/office/drawing/2014/main" id="{AC5B1034-279D-4E22-96E8-F9B5C77C589F}"/>
              </a:ext>
            </a:extLst>
          </p:cNvPr>
          <p:cNvSpPr/>
          <p:nvPr/>
        </p:nvSpPr>
        <p:spPr>
          <a:xfrm>
            <a:off x="7969250" y="4391025"/>
            <a:ext cx="63500" cy="65088"/>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83" name="4-Point Star 482">
            <a:extLst>
              <a:ext uri="{FF2B5EF4-FFF2-40B4-BE49-F238E27FC236}">
                <a16:creationId xmlns:a16="http://schemas.microsoft.com/office/drawing/2014/main" id="{2BA28D25-93BE-480C-AD57-6298D75EE72C}"/>
              </a:ext>
            </a:extLst>
          </p:cNvPr>
          <p:cNvSpPr/>
          <p:nvPr/>
        </p:nvSpPr>
        <p:spPr>
          <a:xfrm>
            <a:off x="7345363" y="4724400"/>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84" name="4-Point Star 483">
            <a:extLst>
              <a:ext uri="{FF2B5EF4-FFF2-40B4-BE49-F238E27FC236}">
                <a16:creationId xmlns:a16="http://schemas.microsoft.com/office/drawing/2014/main" id="{F719CCA7-425F-4D61-B854-7074F023B93F}"/>
              </a:ext>
            </a:extLst>
          </p:cNvPr>
          <p:cNvSpPr/>
          <p:nvPr/>
        </p:nvSpPr>
        <p:spPr>
          <a:xfrm>
            <a:off x="7505700" y="4876800"/>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85" name="4-Point Star 484">
            <a:extLst>
              <a:ext uri="{FF2B5EF4-FFF2-40B4-BE49-F238E27FC236}">
                <a16:creationId xmlns:a16="http://schemas.microsoft.com/office/drawing/2014/main" id="{D53E6A79-E7CD-4245-919F-2CF9ABCEFECB}"/>
              </a:ext>
            </a:extLst>
          </p:cNvPr>
          <p:cNvSpPr/>
          <p:nvPr/>
        </p:nvSpPr>
        <p:spPr>
          <a:xfrm>
            <a:off x="7666038" y="5029200"/>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86" name="4-Point Star 485">
            <a:extLst>
              <a:ext uri="{FF2B5EF4-FFF2-40B4-BE49-F238E27FC236}">
                <a16:creationId xmlns:a16="http://schemas.microsoft.com/office/drawing/2014/main" id="{CF0CE985-64C4-4449-9F0D-8C347AA4E01F}"/>
              </a:ext>
            </a:extLst>
          </p:cNvPr>
          <p:cNvSpPr/>
          <p:nvPr/>
        </p:nvSpPr>
        <p:spPr>
          <a:xfrm>
            <a:off x="7826375" y="4848225"/>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87" name="4-Point Star 486">
            <a:extLst>
              <a:ext uri="{FF2B5EF4-FFF2-40B4-BE49-F238E27FC236}">
                <a16:creationId xmlns:a16="http://schemas.microsoft.com/office/drawing/2014/main" id="{598B6154-2423-451D-9B4E-B7863CD91E3A}"/>
              </a:ext>
            </a:extLst>
          </p:cNvPr>
          <p:cNvSpPr/>
          <p:nvPr/>
        </p:nvSpPr>
        <p:spPr>
          <a:xfrm>
            <a:off x="7986713" y="4665663"/>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88" name="4-Point Star 487">
            <a:extLst>
              <a:ext uri="{FF2B5EF4-FFF2-40B4-BE49-F238E27FC236}">
                <a16:creationId xmlns:a16="http://schemas.microsoft.com/office/drawing/2014/main" id="{C28CA8B9-3EAE-4770-9552-0C6BD23B19F8}"/>
              </a:ext>
            </a:extLst>
          </p:cNvPr>
          <p:cNvSpPr/>
          <p:nvPr/>
        </p:nvSpPr>
        <p:spPr>
          <a:xfrm>
            <a:off x="6286500" y="504983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89" name="4-Point Star 488">
            <a:extLst>
              <a:ext uri="{FF2B5EF4-FFF2-40B4-BE49-F238E27FC236}">
                <a16:creationId xmlns:a16="http://schemas.microsoft.com/office/drawing/2014/main" id="{AE447699-CEDA-40CC-B733-B3C3691BA01F}"/>
              </a:ext>
            </a:extLst>
          </p:cNvPr>
          <p:cNvSpPr/>
          <p:nvPr/>
        </p:nvSpPr>
        <p:spPr>
          <a:xfrm>
            <a:off x="6767513" y="5172075"/>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90" name="4-Point Star 489">
            <a:extLst>
              <a:ext uri="{FF2B5EF4-FFF2-40B4-BE49-F238E27FC236}">
                <a16:creationId xmlns:a16="http://schemas.microsoft.com/office/drawing/2014/main" id="{9BE67F94-D94A-443C-891E-C33B8042AB10}"/>
              </a:ext>
            </a:extLst>
          </p:cNvPr>
          <p:cNvSpPr/>
          <p:nvPr/>
        </p:nvSpPr>
        <p:spPr>
          <a:xfrm>
            <a:off x="6927850" y="4991100"/>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91" name="4-Point Star 490">
            <a:extLst>
              <a:ext uri="{FF2B5EF4-FFF2-40B4-BE49-F238E27FC236}">
                <a16:creationId xmlns:a16="http://schemas.microsoft.com/office/drawing/2014/main" id="{DF7EFF8F-EC2F-4F5B-A906-F799C6D32200}"/>
              </a:ext>
            </a:extLst>
          </p:cNvPr>
          <p:cNvSpPr/>
          <p:nvPr/>
        </p:nvSpPr>
        <p:spPr>
          <a:xfrm>
            <a:off x="7326313" y="4826000"/>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92" name="4-Point Star 491">
            <a:extLst>
              <a:ext uri="{FF2B5EF4-FFF2-40B4-BE49-F238E27FC236}">
                <a16:creationId xmlns:a16="http://schemas.microsoft.com/office/drawing/2014/main" id="{AFC3A8F5-681E-4BA3-90B4-8924FD23AF1F}"/>
              </a:ext>
            </a:extLst>
          </p:cNvPr>
          <p:cNvSpPr/>
          <p:nvPr/>
        </p:nvSpPr>
        <p:spPr>
          <a:xfrm>
            <a:off x="7726363" y="4659313"/>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93" name="4-Point Star 492">
            <a:extLst>
              <a:ext uri="{FF2B5EF4-FFF2-40B4-BE49-F238E27FC236}">
                <a16:creationId xmlns:a16="http://schemas.microsoft.com/office/drawing/2014/main" id="{7059513D-DE52-4D4B-AF51-4B63F2A389FA}"/>
              </a:ext>
            </a:extLst>
          </p:cNvPr>
          <p:cNvSpPr/>
          <p:nvPr/>
        </p:nvSpPr>
        <p:spPr>
          <a:xfrm>
            <a:off x="6718300" y="451008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94" name="4-Point Star 493">
            <a:extLst>
              <a:ext uri="{FF2B5EF4-FFF2-40B4-BE49-F238E27FC236}">
                <a16:creationId xmlns:a16="http://schemas.microsoft.com/office/drawing/2014/main" id="{6C88EA7E-216A-4EF1-B606-997B4CAEE8B2}"/>
              </a:ext>
            </a:extLst>
          </p:cNvPr>
          <p:cNvSpPr/>
          <p:nvPr/>
        </p:nvSpPr>
        <p:spPr>
          <a:xfrm>
            <a:off x="6878638" y="466248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95" name="4-Point Star 494">
            <a:extLst>
              <a:ext uri="{FF2B5EF4-FFF2-40B4-BE49-F238E27FC236}">
                <a16:creationId xmlns:a16="http://schemas.microsoft.com/office/drawing/2014/main" id="{8A45C4FF-8EEE-455F-9E06-80AE7E3E4023}"/>
              </a:ext>
            </a:extLst>
          </p:cNvPr>
          <p:cNvSpPr/>
          <p:nvPr/>
        </p:nvSpPr>
        <p:spPr>
          <a:xfrm>
            <a:off x="7038975" y="481488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96" name="4-Point Star 495">
            <a:extLst>
              <a:ext uri="{FF2B5EF4-FFF2-40B4-BE49-F238E27FC236}">
                <a16:creationId xmlns:a16="http://schemas.microsoft.com/office/drawing/2014/main" id="{80BCDAF5-E31C-41C7-9AF9-EEFEC9311520}"/>
              </a:ext>
            </a:extLst>
          </p:cNvPr>
          <p:cNvSpPr/>
          <p:nvPr/>
        </p:nvSpPr>
        <p:spPr>
          <a:xfrm>
            <a:off x="7199313" y="4633913"/>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97" name="4-Point Star 496">
            <a:extLst>
              <a:ext uri="{FF2B5EF4-FFF2-40B4-BE49-F238E27FC236}">
                <a16:creationId xmlns:a16="http://schemas.microsoft.com/office/drawing/2014/main" id="{13D37D49-0F55-482D-9CB3-96D88CFA7B59}"/>
              </a:ext>
            </a:extLst>
          </p:cNvPr>
          <p:cNvSpPr/>
          <p:nvPr/>
        </p:nvSpPr>
        <p:spPr>
          <a:xfrm>
            <a:off x="7359650" y="4451350"/>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98" name="4-Point Star 497">
            <a:extLst>
              <a:ext uri="{FF2B5EF4-FFF2-40B4-BE49-F238E27FC236}">
                <a16:creationId xmlns:a16="http://schemas.microsoft.com/office/drawing/2014/main" id="{16F535E0-59CE-4D9F-96F8-B4202EF44A54}"/>
              </a:ext>
            </a:extLst>
          </p:cNvPr>
          <p:cNvSpPr/>
          <p:nvPr/>
        </p:nvSpPr>
        <p:spPr>
          <a:xfrm>
            <a:off x="7758113" y="4286250"/>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99" name="4-Point Star 498">
            <a:extLst>
              <a:ext uri="{FF2B5EF4-FFF2-40B4-BE49-F238E27FC236}">
                <a16:creationId xmlns:a16="http://schemas.microsoft.com/office/drawing/2014/main" id="{90687169-316F-49A2-BD44-ACA2C5E20598}"/>
              </a:ext>
            </a:extLst>
          </p:cNvPr>
          <p:cNvSpPr/>
          <p:nvPr/>
        </p:nvSpPr>
        <p:spPr>
          <a:xfrm>
            <a:off x="8353425" y="4835525"/>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500" name="4-Point Star 499">
            <a:extLst>
              <a:ext uri="{FF2B5EF4-FFF2-40B4-BE49-F238E27FC236}">
                <a16:creationId xmlns:a16="http://schemas.microsoft.com/office/drawing/2014/main" id="{04061EC7-4954-4B56-94B9-F6FE4470323B}"/>
              </a:ext>
            </a:extLst>
          </p:cNvPr>
          <p:cNvSpPr/>
          <p:nvPr/>
        </p:nvSpPr>
        <p:spPr>
          <a:xfrm>
            <a:off x="5383213" y="4378325"/>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501" name="4-Point Star 500">
            <a:extLst>
              <a:ext uri="{FF2B5EF4-FFF2-40B4-BE49-F238E27FC236}">
                <a16:creationId xmlns:a16="http://schemas.microsoft.com/office/drawing/2014/main" id="{A6467E52-DD9F-4106-A9FF-A54CB115075F}"/>
              </a:ext>
            </a:extLst>
          </p:cNvPr>
          <p:cNvSpPr/>
          <p:nvPr/>
        </p:nvSpPr>
        <p:spPr>
          <a:xfrm>
            <a:off x="5543550" y="4530725"/>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502" name="4-Point Star 501">
            <a:extLst>
              <a:ext uri="{FF2B5EF4-FFF2-40B4-BE49-F238E27FC236}">
                <a16:creationId xmlns:a16="http://schemas.microsoft.com/office/drawing/2014/main" id="{C0913580-2427-4FCA-B41A-4863DA277BC0}"/>
              </a:ext>
            </a:extLst>
          </p:cNvPr>
          <p:cNvSpPr/>
          <p:nvPr/>
        </p:nvSpPr>
        <p:spPr>
          <a:xfrm>
            <a:off x="5703888" y="4683125"/>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503" name="4-Point Star 502">
            <a:extLst>
              <a:ext uri="{FF2B5EF4-FFF2-40B4-BE49-F238E27FC236}">
                <a16:creationId xmlns:a16="http://schemas.microsoft.com/office/drawing/2014/main" id="{1AC9C7FC-BF84-4BD6-8911-F0C222EDD59D}"/>
              </a:ext>
            </a:extLst>
          </p:cNvPr>
          <p:cNvSpPr/>
          <p:nvPr/>
        </p:nvSpPr>
        <p:spPr>
          <a:xfrm>
            <a:off x="4325938" y="4703763"/>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504" name="4-Point Star 503">
            <a:extLst>
              <a:ext uri="{FF2B5EF4-FFF2-40B4-BE49-F238E27FC236}">
                <a16:creationId xmlns:a16="http://schemas.microsoft.com/office/drawing/2014/main" id="{77B40BC1-2C18-455E-A272-954A146C49EC}"/>
              </a:ext>
            </a:extLst>
          </p:cNvPr>
          <p:cNvSpPr/>
          <p:nvPr/>
        </p:nvSpPr>
        <p:spPr>
          <a:xfrm>
            <a:off x="4486275" y="4856163"/>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505" name="4-Point Star 504">
            <a:extLst>
              <a:ext uri="{FF2B5EF4-FFF2-40B4-BE49-F238E27FC236}">
                <a16:creationId xmlns:a16="http://schemas.microsoft.com/office/drawing/2014/main" id="{FDAF37D2-FBBB-4F83-B5F9-B80FAF6D5667}"/>
              </a:ext>
            </a:extLst>
          </p:cNvPr>
          <p:cNvSpPr/>
          <p:nvPr/>
        </p:nvSpPr>
        <p:spPr>
          <a:xfrm>
            <a:off x="4806950" y="4826000"/>
            <a:ext cx="63500" cy="65088"/>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506" name="4-Point Star 505">
            <a:extLst>
              <a:ext uri="{FF2B5EF4-FFF2-40B4-BE49-F238E27FC236}">
                <a16:creationId xmlns:a16="http://schemas.microsoft.com/office/drawing/2014/main" id="{9747D51E-03E1-4875-8477-32468D8FB0E0}"/>
              </a:ext>
            </a:extLst>
          </p:cNvPr>
          <p:cNvSpPr/>
          <p:nvPr/>
        </p:nvSpPr>
        <p:spPr>
          <a:xfrm>
            <a:off x="4967288" y="4645025"/>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507" name="4-Point Star 506">
            <a:extLst>
              <a:ext uri="{FF2B5EF4-FFF2-40B4-BE49-F238E27FC236}">
                <a16:creationId xmlns:a16="http://schemas.microsoft.com/office/drawing/2014/main" id="{7B1AF099-B3E7-4B96-9C04-854188779F5E}"/>
              </a:ext>
            </a:extLst>
          </p:cNvPr>
          <p:cNvSpPr/>
          <p:nvPr/>
        </p:nvSpPr>
        <p:spPr>
          <a:xfrm>
            <a:off x="5365750" y="4479925"/>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508" name="4-Point Star 507">
            <a:extLst>
              <a:ext uri="{FF2B5EF4-FFF2-40B4-BE49-F238E27FC236}">
                <a16:creationId xmlns:a16="http://schemas.microsoft.com/office/drawing/2014/main" id="{4F38F604-11B6-4086-8BF8-8D7427B4B2C0}"/>
              </a:ext>
            </a:extLst>
          </p:cNvPr>
          <p:cNvSpPr/>
          <p:nvPr/>
        </p:nvSpPr>
        <p:spPr>
          <a:xfrm>
            <a:off x="5764213" y="431323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509" name="4-Point Star 508">
            <a:extLst>
              <a:ext uri="{FF2B5EF4-FFF2-40B4-BE49-F238E27FC236}">
                <a16:creationId xmlns:a16="http://schemas.microsoft.com/office/drawing/2014/main" id="{D2C4CB23-3D0D-48D6-9E7B-133B62D417A0}"/>
              </a:ext>
            </a:extLst>
          </p:cNvPr>
          <p:cNvSpPr/>
          <p:nvPr/>
        </p:nvSpPr>
        <p:spPr>
          <a:xfrm>
            <a:off x="4756150" y="4164013"/>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510" name="4-Point Star 509">
            <a:extLst>
              <a:ext uri="{FF2B5EF4-FFF2-40B4-BE49-F238E27FC236}">
                <a16:creationId xmlns:a16="http://schemas.microsoft.com/office/drawing/2014/main" id="{2F393915-7740-4C44-9E53-7E481E239229}"/>
              </a:ext>
            </a:extLst>
          </p:cNvPr>
          <p:cNvSpPr/>
          <p:nvPr/>
        </p:nvSpPr>
        <p:spPr>
          <a:xfrm>
            <a:off x="4916488" y="4316413"/>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511" name="4-Point Star 510">
            <a:extLst>
              <a:ext uri="{FF2B5EF4-FFF2-40B4-BE49-F238E27FC236}">
                <a16:creationId xmlns:a16="http://schemas.microsoft.com/office/drawing/2014/main" id="{A3EDD9D5-B476-4FB9-82D3-D07EC3D454B5}"/>
              </a:ext>
            </a:extLst>
          </p:cNvPr>
          <p:cNvSpPr/>
          <p:nvPr/>
        </p:nvSpPr>
        <p:spPr>
          <a:xfrm>
            <a:off x="5076825" y="4468813"/>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512" name="4-Point Star 511">
            <a:extLst>
              <a:ext uri="{FF2B5EF4-FFF2-40B4-BE49-F238E27FC236}">
                <a16:creationId xmlns:a16="http://schemas.microsoft.com/office/drawing/2014/main" id="{30BA9FAC-D337-433D-8C69-B4DADAD0EF49}"/>
              </a:ext>
            </a:extLst>
          </p:cNvPr>
          <p:cNvSpPr/>
          <p:nvPr/>
        </p:nvSpPr>
        <p:spPr>
          <a:xfrm>
            <a:off x="5237163" y="428783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513" name="4-Point Star 512">
            <a:extLst>
              <a:ext uri="{FF2B5EF4-FFF2-40B4-BE49-F238E27FC236}">
                <a16:creationId xmlns:a16="http://schemas.microsoft.com/office/drawing/2014/main" id="{997FE00C-00E4-44A4-9DEF-C7B5A3C44B2F}"/>
              </a:ext>
            </a:extLst>
          </p:cNvPr>
          <p:cNvSpPr/>
          <p:nvPr/>
        </p:nvSpPr>
        <p:spPr>
          <a:xfrm>
            <a:off x="5397500" y="4105275"/>
            <a:ext cx="63500" cy="65088"/>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514" name="4-Point Star 513">
            <a:extLst>
              <a:ext uri="{FF2B5EF4-FFF2-40B4-BE49-F238E27FC236}">
                <a16:creationId xmlns:a16="http://schemas.microsoft.com/office/drawing/2014/main" id="{3E0021B8-4F09-4204-82C8-F3AD6A3D0722}"/>
              </a:ext>
            </a:extLst>
          </p:cNvPr>
          <p:cNvSpPr/>
          <p:nvPr/>
        </p:nvSpPr>
        <p:spPr>
          <a:xfrm>
            <a:off x="4773613" y="4438650"/>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515" name="4-Point Star 514">
            <a:extLst>
              <a:ext uri="{FF2B5EF4-FFF2-40B4-BE49-F238E27FC236}">
                <a16:creationId xmlns:a16="http://schemas.microsoft.com/office/drawing/2014/main" id="{BD643171-3696-47CD-83CD-61854C48DF8C}"/>
              </a:ext>
            </a:extLst>
          </p:cNvPr>
          <p:cNvSpPr/>
          <p:nvPr/>
        </p:nvSpPr>
        <p:spPr>
          <a:xfrm>
            <a:off x="4933950" y="4591050"/>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516" name="4-Point Star 515">
            <a:extLst>
              <a:ext uri="{FF2B5EF4-FFF2-40B4-BE49-F238E27FC236}">
                <a16:creationId xmlns:a16="http://schemas.microsoft.com/office/drawing/2014/main" id="{55178864-FFAD-42E7-AFF5-3815588388B5}"/>
              </a:ext>
            </a:extLst>
          </p:cNvPr>
          <p:cNvSpPr/>
          <p:nvPr/>
        </p:nvSpPr>
        <p:spPr>
          <a:xfrm>
            <a:off x="5094288" y="4743450"/>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517" name="4-Point Star 516">
            <a:extLst>
              <a:ext uri="{FF2B5EF4-FFF2-40B4-BE49-F238E27FC236}">
                <a16:creationId xmlns:a16="http://schemas.microsoft.com/office/drawing/2014/main" id="{DEED93CA-7A5A-4387-BD64-7E1124445F25}"/>
              </a:ext>
            </a:extLst>
          </p:cNvPr>
          <p:cNvSpPr/>
          <p:nvPr/>
        </p:nvSpPr>
        <p:spPr>
          <a:xfrm>
            <a:off x="5254625" y="4562475"/>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518" name="4-Point Star 517">
            <a:extLst>
              <a:ext uri="{FF2B5EF4-FFF2-40B4-BE49-F238E27FC236}">
                <a16:creationId xmlns:a16="http://schemas.microsoft.com/office/drawing/2014/main" id="{728696BC-DCF1-464C-BD23-7436E5179112}"/>
              </a:ext>
            </a:extLst>
          </p:cNvPr>
          <p:cNvSpPr/>
          <p:nvPr/>
        </p:nvSpPr>
        <p:spPr>
          <a:xfrm>
            <a:off x="5414963" y="4379913"/>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519" name="4-Point Star 518">
            <a:extLst>
              <a:ext uri="{FF2B5EF4-FFF2-40B4-BE49-F238E27FC236}">
                <a16:creationId xmlns:a16="http://schemas.microsoft.com/office/drawing/2014/main" id="{8B41BEAA-556D-46BD-95DF-46D6AD9E0FF3}"/>
              </a:ext>
            </a:extLst>
          </p:cNvPr>
          <p:cNvSpPr/>
          <p:nvPr/>
        </p:nvSpPr>
        <p:spPr>
          <a:xfrm>
            <a:off x="3714750" y="476408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520" name="4-Point Star 519">
            <a:extLst>
              <a:ext uri="{FF2B5EF4-FFF2-40B4-BE49-F238E27FC236}">
                <a16:creationId xmlns:a16="http://schemas.microsoft.com/office/drawing/2014/main" id="{DFF025C2-3671-4A48-9F7D-B40B86E546CB}"/>
              </a:ext>
            </a:extLst>
          </p:cNvPr>
          <p:cNvSpPr/>
          <p:nvPr/>
        </p:nvSpPr>
        <p:spPr>
          <a:xfrm>
            <a:off x="4195763" y="4886325"/>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521" name="4-Point Star 520">
            <a:extLst>
              <a:ext uri="{FF2B5EF4-FFF2-40B4-BE49-F238E27FC236}">
                <a16:creationId xmlns:a16="http://schemas.microsoft.com/office/drawing/2014/main" id="{3848B5BE-34E8-4F68-843D-DE743B9A4907}"/>
              </a:ext>
            </a:extLst>
          </p:cNvPr>
          <p:cNvSpPr/>
          <p:nvPr/>
        </p:nvSpPr>
        <p:spPr>
          <a:xfrm>
            <a:off x="4356100" y="4705350"/>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522" name="4-Point Star 521">
            <a:extLst>
              <a:ext uri="{FF2B5EF4-FFF2-40B4-BE49-F238E27FC236}">
                <a16:creationId xmlns:a16="http://schemas.microsoft.com/office/drawing/2014/main" id="{E8D3F1CD-63AF-4BF7-8A95-BE99015AB2D4}"/>
              </a:ext>
            </a:extLst>
          </p:cNvPr>
          <p:cNvSpPr/>
          <p:nvPr/>
        </p:nvSpPr>
        <p:spPr>
          <a:xfrm>
            <a:off x="4754563" y="4540250"/>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523" name="4-Point Star 522">
            <a:extLst>
              <a:ext uri="{FF2B5EF4-FFF2-40B4-BE49-F238E27FC236}">
                <a16:creationId xmlns:a16="http://schemas.microsoft.com/office/drawing/2014/main" id="{ECF1F4C3-6D3E-4C48-9CB0-A305992C1243}"/>
              </a:ext>
            </a:extLst>
          </p:cNvPr>
          <p:cNvSpPr/>
          <p:nvPr/>
        </p:nvSpPr>
        <p:spPr>
          <a:xfrm>
            <a:off x="5154613" y="4373563"/>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524" name="4-Point Star 523">
            <a:extLst>
              <a:ext uri="{FF2B5EF4-FFF2-40B4-BE49-F238E27FC236}">
                <a16:creationId xmlns:a16="http://schemas.microsoft.com/office/drawing/2014/main" id="{3A90AE57-90E0-4295-A6F1-2E34B51154D5}"/>
              </a:ext>
            </a:extLst>
          </p:cNvPr>
          <p:cNvSpPr/>
          <p:nvPr/>
        </p:nvSpPr>
        <p:spPr>
          <a:xfrm>
            <a:off x="4146550" y="422433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525" name="4-Point Star 524">
            <a:extLst>
              <a:ext uri="{FF2B5EF4-FFF2-40B4-BE49-F238E27FC236}">
                <a16:creationId xmlns:a16="http://schemas.microsoft.com/office/drawing/2014/main" id="{81AAD364-DC29-4FFD-821D-417F716803A5}"/>
              </a:ext>
            </a:extLst>
          </p:cNvPr>
          <p:cNvSpPr/>
          <p:nvPr/>
        </p:nvSpPr>
        <p:spPr>
          <a:xfrm>
            <a:off x="4306888" y="437673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526" name="4-Point Star 525">
            <a:extLst>
              <a:ext uri="{FF2B5EF4-FFF2-40B4-BE49-F238E27FC236}">
                <a16:creationId xmlns:a16="http://schemas.microsoft.com/office/drawing/2014/main" id="{0A551F99-19D6-47C7-9471-5E8CF97E9518}"/>
              </a:ext>
            </a:extLst>
          </p:cNvPr>
          <p:cNvSpPr/>
          <p:nvPr/>
        </p:nvSpPr>
        <p:spPr>
          <a:xfrm>
            <a:off x="4467225" y="452913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527" name="4-Point Star 526">
            <a:extLst>
              <a:ext uri="{FF2B5EF4-FFF2-40B4-BE49-F238E27FC236}">
                <a16:creationId xmlns:a16="http://schemas.microsoft.com/office/drawing/2014/main" id="{6724C9D7-9DA5-4AE3-9AEC-0088E347E9E5}"/>
              </a:ext>
            </a:extLst>
          </p:cNvPr>
          <p:cNvSpPr/>
          <p:nvPr/>
        </p:nvSpPr>
        <p:spPr>
          <a:xfrm>
            <a:off x="4627563" y="4348163"/>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528" name="4-Point Star 527">
            <a:extLst>
              <a:ext uri="{FF2B5EF4-FFF2-40B4-BE49-F238E27FC236}">
                <a16:creationId xmlns:a16="http://schemas.microsoft.com/office/drawing/2014/main" id="{85322791-7516-42C1-9CBE-4975C478A211}"/>
              </a:ext>
            </a:extLst>
          </p:cNvPr>
          <p:cNvSpPr/>
          <p:nvPr/>
        </p:nvSpPr>
        <p:spPr>
          <a:xfrm>
            <a:off x="4787900" y="4165600"/>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529" name="4-Point Star 528">
            <a:extLst>
              <a:ext uri="{FF2B5EF4-FFF2-40B4-BE49-F238E27FC236}">
                <a16:creationId xmlns:a16="http://schemas.microsoft.com/office/drawing/2014/main" id="{33174D81-4305-48F9-A8F0-BD169A030F29}"/>
              </a:ext>
            </a:extLst>
          </p:cNvPr>
          <p:cNvSpPr/>
          <p:nvPr/>
        </p:nvSpPr>
        <p:spPr>
          <a:xfrm>
            <a:off x="5186363" y="4000500"/>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530" name="4-Point Star 529">
            <a:extLst>
              <a:ext uri="{FF2B5EF4-FFF2-40B4-BE49-F238E27FC236}">
                <a16:creationId xmlns:a16="http://schemas.microsoft.com/office/drawing/2014/main" id="{1CD8F1BD-0680-4843-A00D-143B3EB24CA6}"/>
              </a:ext>
            </a:extLst>
          </p:cNvPr>
          <p:cNvSpPr/>
          <p:nvPr/>
        </p:nvSpPr>
        <p:spPr>
          <a:xfrm>
            <a:off x="5781675" y="4549775"/>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531" name="4-Point Star 530">
            <a:extLst>
              <a:ext uri="{FF2B5EF4-FFF2-40B4-BE49-F238E27FC236}">
                <a16:creationId xmlns:a16="http://schemas.microsoft.com/office/drawing/2014/main" id="{FD887F8E-5ECA-49FE-A433-B968F2810513}"/>
              </a:ext>
            </a:extLst>
          </p:cNvPr>
          <p:cNvSpPr/>
          <p:nvPr/>
        </p:nvSpPr>
        <p:spPr>
          <a:xfrm>
            <a:off x="8540750" y="3092450"/>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532" name="4-Point Star 531">
            <a:extLst>
              <a:ext uri="{FF2B5EF4-FFF2-40B4-BE49-F238E27FC236}">
                <a16:creationId xmlns:a16="http://schemas.microsoft.com/office/drawing/2014/main" id="{433177F3-3349-406B-9F31-803938B86407}"/>
              </a:ext>
            </a:extLst>
          </p:cNvPr>
          <p:cNvSpPr/>
          <p:nvPr/>
        </p:nvSpPr>
        <p:spPr>
          <a:xfrm>
            <a:off x="8701088" y="3244850"/>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533" name="4-Point Star 532">
            <a:extLst>
              <a:ext uri="{FF2B5EF4-FFF2-40B4-BE49-F238E27FC236}">
                <a16:creationId xmlns:a16="http://schemas.microsoft.com/office/drawing/2014/main" id="{8E33EAEE-C4FB-41DD-BFB5-C6AD422087C5}"/>
              </a:ext>
            </a:extLst>
          </p:cNvPr>
          <p:cNvSpPr/>
          <p:nvPr/>
        </p:nvSpPr>
        <p:spPr>
          <a:xfrm>
            <a:off x="8861425" y="3397250"/>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534" name="4-Point Star 533">
            <a:extLst>
              <a:ext uri="{FF2B5EF4-FFF2-40B4-BE49-F238E27FC236}">
                <a16:creationId xmlns:a16="http://schemas.microsoft.com/office/drawing/2014/main" id="{8E24EB3C-2CF5-4A05-8FCB-8E4D28AE911F}"/>
              </a:ext>
            </a:extLst>
          </p:cNvPr>
          <p:cNvSpPr/>
          <p:nvPr/>
        </p:nvSpPr>
        <p:spPr>
          <a:xfrm>
            <a:off x="7481888" y="341788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535" name="4-Point Star 534">
            <a:extLst>
              <a:ext uri="{FF2B5EF4-FFF2-40B4-BE49-F238E27FC236}">
                <a16:creationId xmlns:a16="http://schemas.microsoft.com/office/drawing/2014/main" id="{193C15EA-702F-4AB4-9B6A-8EBBB486FB50}"/>
              </a:ext>
            </a:extLst>
          </p:cNvPr>
          <p:cNvSpPr/>
          <p:nvPr/>
        </p:nvSpPr>
        <p:spPr>
          <a:xfrm>
            <a:off x="7642225" y="357028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536" name="4-Point Star 535">
            <a:extLst>
              <a:ext uri="{FF2B5EF4-FFF2-40B4-BE49-F238E27FC236}">
                <a16:creationId xmlns:a16="http://schemas.microsoft.com/office/drawing/2014/main" id="{BA677483-F3A6-4284-8D4D-11F63DC71C54}"/>
              </a:ext>
            </a:extLst>
          </p:cNvPr>
          <p:cNvSpPr/>
          <p:nvPr/>
        </p:nvSpPr>
        <p:spPr>
          <a:xfrm>
            <a:off x="7962900" y="3540125"/>
            <a:ext cx="63500" cy="65088"/>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537" name="4-Point Star 536">
            <a:extLst>
              <a:ext uri="{FF2B5EF4-FFF2-40B4-BE49-F238E27FC236}">
                <a16:creationId xmlns:a16="http://schemas.microsoft.com/office/drawing/2014/main" id="{11539CFE-843F-4FE5-BC31-304BC6240A24}"/>
              </a:ext>
            </a:extLst>
          </p:cNvPr>
          <p:cNvSpPr/>
          <p:nvPr/>
        </p:nvSpPr>
        <p:spPr>
          <a:xfrm>
            <a:off x="8123238" y="3359150"/>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538" name="4-Point Star 537">
            <a:extLst>
              <a:ext uri="{FF2B5EF4-FFF2-40B4-BE49-F238E27FC236}">
                <a16:creationId xmlns:a16="http://schemas.microsoft.com/office/drawing/2014/main" id="{39694218-6AE1-46A4-B897-A40D9C81FA8C}"/>
              </a:ext>
            </a:extLst>
          </p:cNvPr>
          <p:cNvSpPr/>
          <p:nvPr/>
        </p:nvSpPr>
        <p:spPr>
          <a:xfrm>
            <a:off x="8521700" y="3194050"/>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539" name="4-Point Star 538">
            <a:extLst>
              <a:ext uri="{FF2B5EF4-FFF2-40B4-BE49-F238E27FC236}">
                <a16:creationId xmlns:a16="http://schemas.microsoft.com/office/drawing/2014/main" id="{FCCA84E5-4E77-40CE-9CD7-F8A0B95EAB98}"/>
              </a:ext>
            </a:extLst>
          </p:cNvPr>
          <p:cNvSpPr/>
          <p:nvPr/>
        </p:nvSpPr>
        <p:spPr>
          <a:xfrm>
            <a:off x="8921750" y="3027363"/>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540" name="4-Point Star 539">
            <a:extLst>
              <a:ext uri="{FF2B5EF4-FFF2-40B4-BE49-F238E27FC236}">
                <a16:creationId xmlns:a16="http://schemas.microsoft.com/office/drawing/2014/main" id="{47BC2729-31E0-47C0-8AAC-82C1CD296EEB}"/>
              </a:ext>
            </a:extLst>
          </p:cNvPr>
          <p:cNvSpPr/>
          <p:nvPr/>
        </p:nvSpPr>
        <p:spPr>
          <a:xfrm>
            <a:off x="7913688" y="287813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541" name="4-Point Star 540">
            <a:extLst>
              <a:ext uri="{FF2B5EF4-FFF2-40B4-BE49-F238E27FC236}">
                <a16:creationId xmlns:a16="http://schemas.microsoft.com/office/drawing/2014/main" id="{80400730-9056-49A0-A078-A24E32C13C10}"/>
              </a:ext>
            </a:extLst>
          </p:cNvPr>
          <p:cNvSpPr/>
          <p:nvPr/>
        </p:nvSpPr>
        <p:spPr>
          <a:xfrm>
            <a:off x="8074025" y="303053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542" name="4-Point Star 541">
            <a:extLst>
              <a:ext uri="{FF2B5EF4-FFF2-40B4-BE49-F238E27FC236}">
                <a16:creationId xmlns:a16="http://schemas.microsoft.com/office/drawing/2014/main" id="{74CA4F30-238A-47A1-BA80-3BD5465BACA6}"/>
              </a:ext>
            </a:extLst>
          </p:cNvPr>
          <p:cNvSpPr/>
          <p:nvPr/>
        </p:nvSpPr>
        <p:spPr>
          <a:xfrm>
            <a:off x="8234363" y="318293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543" name="4-Point Star 542">
            <a:extLst>
              <a:ext uri="{FF2B5EF4-FFF2-40B4-BE49-F238E27FC236}">
                <a16:creationId xmlns:a16="http://schemas.microsoft.com/office/drawing/2014/main" id="{F292B0EF-345D-4281-B665-8D324C0F272F}"/>
              </a:ext>
            </a:extLst>
          </p:cNvPr>
          <p:cNvSpPr/>
          <p:nvPr/>
        </p:nvSpPr>
        <p:spPr>
          <a:xfrm>
            <a:off x="8394700" y="3001963"/>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544" name="4-Point Star 543">
            <a:extLst>
              <a:ext uri="{FF2B5EF4-FFF2-40B4-BE49-F238E27FC236}">
                <a16:creationId xmlns:a16="http://schemas.microsoft.com/office/drawing/2014/main" id="{64008ADC-4419-4D8B-8080-5E4E4390791E}"/>
              </a:ext>
            </a:extLst>
          </p:cNvPr>
          <p:cNvSpPr/>
          <p:nvPr/>
        </p:nvSpPr>
        <p:spPr>
          <a:xfrm>
            <a:off x="8555038" y="2819400"/>
            <a:ext cx="63500" cy="65088"/>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545" name="4-Point Star 544">
            <a:extLst>
              <a:ext uri="{FF2B5EF4-FFF2-40B4-BE49-F238E27FC236}">
                <a16:creationId xmlns:a16="http://schemas.microsoft.com/office/drawing/2014/main" id="{BEDAF791-268B-41B4-A2D9-0D21C80C507D}"/>
              </a:ext>
            </a:extLst>
          </p:cNvPr>
          <p:cNvSpPr/>
          <p:nvPr/>
        </p:nvSpPr>
        <p:spPr>
          <a:xfrm>
            <a:off x="7929563" y="3152775"/>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546" name="4-Point Star 545">
            <a:extLst>
              <a:ext uri="{FF2B5EF4-FFF2-40B4-BE49-F238E27FC236}">
                <a16:creationId xmlns:a16="http://schemas.microsoft.com/office/drawing/2014/main" id="{85C28EA2-C760-465A-98FA-489C15FC2B9D}"/>
              </a:ext>
            </a:extLst>
          </p:cNvPr>
          <p:cNvSpPr/>
          <p:nvPr/>
        </p:nvSpPr>
        <p:spPr>
          <a:xfrm>
            <a:off x="8089900" y="3305175"/>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547" name="4-Point Star 546">
            <a:extLst>
              <a:ext uri="{FF2B5EF4-FFF2-40B4-BE49-F238E27FC236}">
                <a16:creationId xmlns:a16="http://schemas.microsoft.com/office/drawing/2014/main" id="{214607F7-915B-4379-8C56-D80CE29106B7}"/>
              </a:ext>
            </a:extLst>
          </p:cNvPr>
          <p:cNvSpPr/>
          <p:nvPr/>
        </p:nvSpPr>
        <p:spPr>
          <a:xfrm>
            <a:off x="8250238" y="3457575"/>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548" name="4-Point Star 547">
            <a:extLst>
              <a:ext uri="{FF2B5EF4-FFF2-40B4-BE49-F238E27FC236}">
                <a16:creationId xmlns:a16="http://schemas.microsoft.com/office/drawing/2014/main" id="{659C6E60-AF24-4E99-BDD2-71282C652B3D}"/>
              </a:ext>
            </a:extLst>
          </p:cNvPr>
          <p:cNvSpPr/>
          <p:nvPr/>
        </p:nvSpPr>
        <p:spPr>
          <a:xfrm>
            <a:off x="8410575" y="3276600"/>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549" name="4-Point Star 548">
            <a:extLst>
              <a:ext uri="{FF2B5EF4-FFF2-40B4-BE49-F238E27FC236}">
                <a16:creationId xmlns:a16="http://schemas.microsoft.com/office/drawing/2014/main" id="{5897FEDB-819D-4F7C-9C74-8052D610135F}"/>
              </a:ext>
            </a:extLst>
          </p:cNvPr>
          <p:cNvSpPr/>
          <p:nvPr/>
        </p:nvSpPr>
        <p:spPr>
          <a:xfrm>
            <a:off x="8570913" y="309403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550" name="4-Point Star 549">
            <a:extLst>
              <a:ext uri="{FF2B5EF4-FFF2-40B4-BE49-F238E27FC236}">
                <a16:creationId xmlns:a16="http://schemas.microsoft.com/office/drawing/2014/main" id="{37825685-9059-4418-9FDF-C22BF6C8B203}"/>
              </a:ext>
            </a:extLst>
          </p:cNvPr>
          <p:cNvSpPr/>
          <p:nvPr/>
        </p:nvSpPr>
        <p:spPr>
          <a:xfrm>
            <a:off x="6870700" y="3478213"/>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551" name="4-Point Star 550">
            <a:extLst>
              <a:ext uri="{FF2B5EF4-FFF2-40B4-BE49-F238E27FC236}">
                <a16:creationId xmlns:a16="http://schemas.microsoft.com/office/drawing/2014/main" id="{1647521A-FCE8-4812-8703-D85FDC8D61C8}"/>
              </a:ext>
            </a:extLst>
          </p:cNvPr>
          <p:cNvSpPr/>
          <p:nvPr/>
        </p:nvSpPr>
        <p:spPr>
          <a:xfrm>
            <a:off x="7351713" y="3600450"/>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552" name="4-Point Star 551">
            <a:extLst>
              <a:ext uri="{FF2B5EF4-FFF2-40B4-BE49-F238E27FC236}">
                <a16:creationId xmlns:a16="http://schemas.microsoft.com/office/drawing/2014/main" id="{4954F284-ECEB-49E6-8280-157E82FE271D}"/>
              </a:ext>
            </a:extLst>
          </p:cNvPr>
          <p:cNvSpPr/>
          <p:nvPr/>
        </p:nvSpPr>
        <p:spPr>
          <a:xfrm>
            <a:off x="7512050" y="3419475"/>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553" name="4-Point Star 552">
            <a:extLst>
              <a:ext uri="{FF2B5EF4-FFF2-40B4-BE49-F238E27FC236}">
                <a16:creationId xmlns:a16="http://schemas.microsoft.com/office/drawing/2014/main" id="{86FC4602-6F76-4E01-B2B6-94AF515E69DC}"/>
              </a:ext>
            </a:extLst>
          </p:cNvPr>
          <p:cNvSpPr/>
          <p:nvPr/>
        </p:nvSpPr>
        <p:spPr>
          <a:xfrm>
            <a:off x="7912100" y="3254375"/>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554" name="4-Point Star 553">
            <a:extLst>
              <a:ext uri="{FF2B5EF4-FFF2-40B4-BE49-F238E27FC236}">
                <a16:creationId xmlns:a16="http://schemas.microsoft.com/office/drawing/2014/main" id="{58646E70-4B13-43EA-B39A-CCC6EEA93DEA}"/>
              </a:ext>
            </a:extLst>
          </p:cNvPr>
          <p:cNvSpPr/>
          <p:nvPr/>
        </p:nvSpPr>
        <p:spPr>
          <a:xfrm>
            <a:off x="8310563" y="308768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555" name="4-Point Star 554">
            <a:extLst>
              <a:ext uri="{FF2B5EF4-FFF2-40B4-BE49-F238E27FC236}">
                <a16:creationId xmlns:a16="http://schemas.microsoft.com/office/drawing/2014/main" id="{903B883C-4B7D-42C4-9D7A-B23AC63B1D17}"/>
              </a:ext>
            </a:extLst>
          </p:cNvPr>
          <p:cNvSpPr/>
          <p:nvPr/>
        </p:nvSpPr>
        <p:spPr>
          <a:xfrm>
            <a:off x="7302500" y="2938463"/>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556" name="4-Point Star 555">
            <a:extLst>
              <a:ext uri="{FF2B5EF4-FFF2-40B4-BE49-F238E27FC236}">
                <a16:creationId xmlns:a16="http://schemas.microsoft.com/office/drawing/2014/main" id="{5B228775-F85B-4B0F-A775-898F8269D5E4}"/>
              </a:ext>
            </a:extLst>
          </p:cNvPr>
          <p:cNvSpPr/>
          <p:nvPr/>
        </p:nvSpPr>
        <p:spPr>
          <a:xfrm>
            <a:off x="7462838" y="3090863"/>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557" name="4-Point Star 556">
            <a:extLst>
              <a:ext uri="{FF2B5EF4-FFF2-40B4-BE49-F238E27FC236}">
                <a16:creationId xmlns:a16="http://schemas.microsoft.com/office/drawing/2014/main" id="{49E15913-F38E-4C15-A96D-D8F2E6E35EA5}"/>
              </a:ext>
            </a:extLst>
          </p:cNvPr>
          <p:cNvSpPr/>
          <p:nvPr/>
        </p:nvSpPr>
        <p:spPr>
          <a:xfrm>
            <a:off x="7623175" y="3243263"/>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558" name="4-Point Star 557">
            <a:extLst>
              <a:ext uri="{FF2B5EF4-FFF2-40B4-BE49-F238E27FC236}">
                <a16:creationId xmlns:a16="http://schemas.microsoft.com/office/drawing/2014/main" id="{500D344E-76EB-4E41-9992-AF6667955213}"/>
              </a:ext>
            </a:extLst>
          </p:cNvPr>
          <p:cNvSpPr/>
          <p:nvPr/>
        </p:nvSpPr>
        <p:spPr>
          <a:xfrm>
            <a:off x="7783513" y="3062288"/>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559" name="4-Point Star 558">
            <a:extLst>
              <a:ext uri="{FF2B5EF4-FFF2-40B4-BE49-F238E27FC236}">
                <a16:creationId xmlns:a16="http://schemas.microsoft.com/office/drawing/2014/main" id="{92484998-F5C2-42BC-ADE8-110857A0BE99}"/>
              </a:ext>
            </a:extLst>
          </p:cNvPr>
          <p:cNvSpPr/>
          <p:nvPr/>
        </p:nvSpPr>
        <p:spPr>
          <a:xfrm>
            <a:off x="7943850" y="2879725"/>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560" name="4-Point Star 559">
            <a:extLst>
              <a:ext uri="{FF2B5EF4-FFF2-40B4-BE49-F238E27FC236}">
                <a16:creationId xmlns:a16="http://schemas.microsoft.com/office/drawing/2014/main" id="{E11D4A4F-0362-4B4E-957F-A8552E9CCCD5}"/>
              </a:ext>
            </a:extLst>
          </p:cNvPr>
          <p:cNvSpPr/>
          <p:nvPr/>
        </p:nvSpPr>
        <p:spPr>
          <a:xfrm>
            <a:off x="8342313" y="2714625"/>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561" name="4-Point Star 560">
            <a:extLst>
              <a:ext uri="{FF2B5EF4-FFF2-40B4-BE49-F238E27FC236}">
                <a16:creationId xmlns:a16="http://schemas.microsoft.com/office/drawing/2014/main" id="{67BFBBDB-0251-49F3-AE61-C8FF3D93BB55}"/>
              </a:ext>
            </a:extLst>
          </p:cNvPr>
          <p:cNvSpPr/>
          <p:nvPr/>
        </p:nvSpPr>
        <p:spPr>
          <a:xfrm>
            <a:off x="8937625" y="3263900"/>
            <a:ext cx="63500" cy="63500"/>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grpSp>
        <p:nvGrpSpPr>
          <p:cNvPr id="10" name="Group 571">
            <a:extLst>
              <a:ext uri="{FF2B5EF4-FFF2-40B4-BE49-F238E27FC236}">
                <a16:creationId xmlns:a16="http://schemas.microsoft.com/office/drawing/2014/main" id="{38FFE135-2E7E-413B-AB47-5B5E9BD1DED7}"/>
              </a:ext>
            </a:extLst>
          </p:cNvPr>
          <p:cNvGrpSpPr>
            <a:grpSpLocks/>
          </p:cNvGrpSpPr>
          <p:nvPr/>
        </p:nvGrpSpPr>
        <p:grpSpPr bwMode="auto">
          <a:xfrm>
            <a:off x="9144000" y="409575"/>
            <a:ext cx="1119188" cy="842963"/>
            <a:chOff x="9243336" y="1650668"/>
            <a:chExt cx="1119351" cy="841950"/>
          </a:xfrm>
        </p:grpSpPr>
        <p:sp>
          <p:nvSpPr>
            <p:cNvPr id="212" name="4-Point Star 211">
              <a:extLst>
                <a:ext uri="{FF2B5EF4-FFF2-40B4-BE49-F238E27FC236}">
                  <a16:creationId xmlns:a16="http://schemas.microsoft.com/office/drawing/2014/main" id="{CB8E69D7-87CE-45FF-9070-8166A87E7CE6}"/>
                </a:ext>
              </a:extLst>
            </p:cNvPr>
            <p:cNvSpPr/>
            <p:nvPr/>
          </p:nvSpPr>
          <p:spPr>
            <a:xfrm>
              <a:off x="9864139" y="2043895"/>
              <a:ext cx="63509" cy="63424"/>
            </a:xfrm>
            <a:prstGeom prst="star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562" name="Trapezoid 561">
              <a:extLst>
                <a:ext uri="{FF2B5EF4-FFF2-40B4-BE49-F238E27FC236}">
                  <a16:creationId xmlns:a16="http://schemas.microsoft.com/office/drawing/2014/main" id="{BD17FF18-4B57-44C6-868E-3B000F572711}"/>
                </a:ext>
              </a:extLst>
            </p:cNvPr>
            <p:cNvSpPr/>
            <p:nvPr/>
          </p:nvSpPr>
          <p:spPr>
            <a:xfrm>
              <a:off x="9448154" y="1985228"/>
              <a:ext cx="719242" cy="204541"/>
            </a:xfrm>
            <a:prstGeom prst="trapezoid">
              <a:avLst/>
            </a:prstGeom>
            <a:solidFill>
              <a:srgbClr val="4CC073"/>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563" name="Trapezoid 562">
              <a:extLst>
                <a:ext uri="{FF2B5EF4-FFF2-40B4-BE49-F238E27FC236}">
                  <a16:creationId xmlns:a16="http://schemas.microsoft.com/office/drawing/2014/main" id="{DCA1240E-771A-478F-BE04-C880C742F9B8}"/>
                </a:ext>
              </a:extLst>
            </p:cNvPr>
            <p:cNvSpPr/>
            <p:nvPr/>
          </p:nvSpPr>
          <p:spPr>
            <a:xfrm flipV="1">
              <a:off x="9462443" y="2300761"/>
              <a:ext cx="695426" cy="191857"/>
            </a:xfrm>
            <a:prstGeom prst="trapezoid">
              <a:avLst/>
            </a:prstGeom>
            <a:solidFill>
              <a:srgbClr val="4CC073"/>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565" name="Flowchart: Delay 564">
              <a:extLst>
                <a:ext uri="{FF2B5EF4-FFF2-40B4-BE49-F238E27FC236}">
                  <a16:creationId xmlns:a16="http://schemas.microsoft.com/office/drawing/2014/main" id="{DD587764-C4ED-4EEB-960D-70EBEFF5EFE7}"/>
                </a:ext>
              </a:extLst>
            </p:cNvPr>
            <p:cNvSpPr/>
            <p:nvPr/>
          </p:nvSpPr>
          <p:spPr>
            <a:xfrm rot="16200000">
              <a:off x="9551439" y="2029529"/>
              <a:ext cx="123676" cy="142896"/>
            </a:xfrm>
            <a:prstGeom prst="flowChartDelay">
              <a:avLst/>
            </a:prstGeom>
            <a:blipFill>
              <a:blip r:embed="rId4" cstate="prin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566" name="Flowchart: Delay 565">
              <a:extLst>
                <a:ext uri="{FF2B5EF4-FFF2-40B4-BE49-F238E27FC236}">
                  <a16:creationId xmlns:a16="http://schemas.microsoft.com/office/drawing/2014/main" id="{151B15B0-D18F-4E82-BAA9-15ECC02AD2AB}"/>
                </a:ext>
              </a:extLst>
            </p:cNvPr>
            <p:cNvSpPr/>
            <p:nvPr/>
          </p:nvSpPr>
          <p:spPr>
            <a:xfrm rot="16200000">
              <a:off x="9751493" y="2039042"/>
              <a:ext cx="123676" cy="142896"/>
            </a:xfrm>
            <a:prstGeom prst="flowChartDelay">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567" name="Flowchart: Delay 566">
              <a:extLst>
                <a:ext uri="{FF2B5EF4-FFF2-40B4-BE49-F238E27FC236}">
                  <a16:creationId xmlns:a16="http://schemas.microsoft.com/office/drawing/2014/main" id="{1B744087-458F-4903-95E5-178F95D95F9B}"/>
                </a:ext>
              </a:extLst>
            </p:cNvPr>
            <p:cNvSpPr/>
            <p:nvPr/>
          </p:nvSpPr>
          <p:spPr>
            <a:xfrm rot="16200000">
              <a:off x="9951548" y="2037456"/>
              <a:ext cx="123676" cy="142896"/>
            </a:xfrm>
            <a:prstGeom prst="flowChartDelay">
              <a:avLst/>
            </a:prstGeom>
            <a:blipFill>
              <a:blip r:embed="rId4" cstate="prin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564" name="Rectangle 563">
              <a:extLst>
                <a:ext uri="{FF2B5EF4-FFF2-40B4-BE49-F238E27FC236}">
                  <a16:creationId xmlns:a16="http://schemas.microsoft.com/office/drawing/2014/main" id="{BBC9E52A-2CF1-4013-8988-61C93A6AF7A8}"/>
                </a:ext>
              </a:extLst>
            </p:cNvPr>
            <p:cNvSpPr/>
            <p:nvPr/>
          </p:nvSpPr>
          <p:spPr>
            <a:xfrm>
              <a:off x="9243336" y="2158058"/>
              <a:ext cx="1119351" cy="206127"/>
            </a:xfrm>
            <a:prstGeom prst="rect">
              <a:avLst/>
            </a:prstGeom>
            <a:gradFill>
              <a:gsLst>
                <a:gs pos="0">
                  <a:srgbClr val="CBCBCB"/>
                </a:gs>
                <a:gs pos="13000">
                  <a:srgbClr val="5F5F5F"/>
                </a:gs>
                <a:gs pos="21001">
                  <a:srgbClr val="5F5F5F"/>
                </a:gs>
                <a:gs pos="63000">
                  <a:srgbClr val="FFFFFF"/>
                </a:gs>
                <a:gs pos="67000">
                  <a:srgbClr val="B2B2B2"/>
                </a:gs>
                <a:gs pos="69000">
                  <a:srgbClr val="292929"/>
                </a:gs>
                <a:gs pos="82001">
                  <a:srgbClr val="777777"/>
                </a:gs>
                <a:gs pos="100000">
                  <a:srgbClr val="EAEAEA"/>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cxnSp>
          <p:nvCxnSpPr>
            <p:cNvPr id="570" name="Straight Connector 569">
              <a:extLst>
                <a:ext uri="{FF2B5EF4-FFF2-40B4-BE49-F238E27FC236}">
                  <a16:creationId xmlns:a16="http://schemas.microsoft.com/office/drawing/2014/main" id="{B2FF409E-BC03-40A9-A5C1-7EAC586CEF85}"/>
                </a:ext>
              </a:extLst>
            </p:cNvPr>
            <p:cNvCxnSpPr/>
            <p:nvPr/>
          </p:nvCxnSpPr>
          <p:spPr>
            <a:xfrm rot="16200000" flipV="1">
              <a:off x="9715808" y="1844901"/>
              <a:ext cx="180758" cy="4763"/>
            </a:xfrm>
            <a:prstGeom prst="line">
              <a:avLst/>
            </a:prstGeom>
            <a:ln w="41275">
              <a:solidFill>
                <a:srgbClr val="00B0F0"/>
              </a:solidFill>
            </a:ln>
          </p:spPr>
          <p:style>
            <a:lnRef idx="1">
              <a:schemeClr val="accent1"/>
            </a:lnRef>
            <a:fillRef idx="0">
              <a:schemeClr val="accent1"/>
            </a:fillRef>
            <a:effectRef idx="0">
              <a:schemeClr val="accent1"/>
            </a:effectRef>
            <a:fontRef idx="minor">
              <a:schemeClr val="tx1"/>
            </a:fontRef>
          </p:style>
        </p:cxnSp>
        <p:sp>
          <p:nvSpPr>
            <p:cNvPr id="568" name="Flowchart: Connector 567">
              <a:extLst>
                <a:ext uri="{FF2B5EF4-FFF2-40B4-BE49-F238E27FC236}">
                  <a16:creationId xmlns:a16="http://schemas.microsoft.com/office/drawing/2014/main" id="{DD937619-54AE-4AE7-B817-383352E97F27}"/>
                </a:ext>
              </a:extLst>
            </p:cNvPr>
            <p:cNvSpPr/>
            <p:nvPr/>
          </p:nvSpPr>
          <p:spPr>
            <a:xfrm>
              <a:off x="9749823" y="1698236"/>
              <a:ext cx="106377" cy="106235"/>
            </a:xfrm>
            <a:prstGeom prst="flowChartConnector">
              <a:avLst/>
            </a:prstGeom>
            <a:solidFill>
              <a:srgbClr val="FF0000"/>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571" name="4-Point Star 570">
              <a:extLst>
                <a:ext uri="{FF2B5EF4-FFF2-40B4-BE49-F238E27FC236}">
                  <a16:creationId xmlns:a16="http://schemas.microsoft.com/office/drawing/2014/main" id="{421AA31F-9861-4D0B-8C5A-BC45D7FB776F}"/>
                </a:ext>
              </a:extLst>
            </p:cNvPr>
            <p:cNvSpPr/>
            <p:nvPr/>
          </p:nvSpPr>
          <p:spPr>
            <a:xfrm>
              <a:off x="9713304" y="1650668"/>
              <a:ext cx="227046" cy="225154"/>
            </a:xfrm>
            <a:prstGeom prst="star4">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grpSp>
      <p:sp>
        <p:nvSpPr>
          <p:cNvPr id="32253" name="Text Box 5">
            <a:extLst>
              <a:ext uri="{FF2B5EF4-FFF2-40B4-BE49-F238E27FC236}">
                <a16:creationId xmlns:a16="http://schemas.microsoft.com/office/drawing/2014/main" id="{F4F066B4-962A-4B45-B91D-948F18BA8121}"/>
              </a:ext>
            </a:extLst>
          </p:cNvPr>
          <p:cNvSpPr txBox="1">
            <a:spLocks noChangeArrowheads="1"/>
          </p:cNvSpPr>
          <p:nvPr/>
        </p:nvSpPr>
        <p:spPr bwMode="auto">
          <a:xfrm>
            <a:off x="5084763" y="6613525"/>
            <a:ext cx="4059237"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latin typeface="Arial" panose="020B0604020202020204" pitchFamily="34" charset="0"/>
              </a:rPr>
              <a:t>© Copyright all rights reserved to Homework depot: </a:t>
            </a:r>
            <a:r>
              <a:rPr lang="en-US" altLang="en-US" sz="1000">
                <a:latin typeface="Arial" panose="020B0604020202020204" pitchFamily="34" charset="0"/>
                <a:hlinkClick r:id="rId6"/>
              </a:rPr>
              <a:t>www.BCMath.ca</a:t>
            </a:r>
            <a:r>
              <a:rPr lang="en-US" altLang="en-US" sz="1000">
                <a:latin typeface="Arial" panose="020B0604020202020204" pitchFamily="34" charset="0"/>
              </a:rPr>
              <a:t> </a:t>
            </a:r>
          </a:p>
        </p:txBody>
      </p:sp>
      <p:sp>
        <p:nvSpPr>
          <p:cNvPr id="569" name="Left-Right Arrow 568">
            <a:extLst>
              <a:ext uri="{FF2B5EF4-FFF2-40B4-BE49-F238E27FC236}">
                <a16:creationId xmlns:a16="http://schemas.microsoft.com/office/drawing/2014/main" id="{0D2DFFA2-F3FE-4EE1-BC7F-DA14F980BC71}"/>
              </a:ext>
            </a:extLst>
          </p:cNvPr>
          <p:cNvSpPr/>
          <p:nvPr/>
        </p:nvSpPr>
        <p:spPr>
          <a:xfrm rot="193025">
            <a:off x="4967288" y="3057525"/>
            <a:ext cx="996950" cy="190500"/>
          </a:xfrm>
          <a:prstGeom prst="leftRightArrow">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572" name="Left-Right Arrow 571">
            <a:extLst>
              <a:ext uri="{FF2B5EF4-FFF2-40B4-BE49-F238E27FC236}">
                <a16:creationId xmlns:a16="http://schemas.microsoft.com/office/drawing/2014/main" id="{E510E4C3-9B47-4D4D-B9AD-B9579ACE212A}"/>
              </a:ext>
            </a:extLst>
          </p:cNvPr>
          <p:cNvSpPr/>
          <p:nvPr/>
        </p:nvSpPr>
        <p:spPr>
          <a:xfrm rot="282162" flipV="1">
            <a:off x="1066800" y="2816225"/>
            <a:ext cx="3382963" cy="266700"/>
          </a:xfrm>
          <a:prstGeom prst="leftRightArrow">
            <a:avLst>
              <a:gd name="adj1" fmla="val 50000"/>
              <a:gd name="adj2" fmla="val 143788"/>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573" name="TextBox 572">
            <a:extLst>
              <a:ext uri="{FF2B5EF4-FFF2-40B4-BE49-F238E27FC236}">
                <a16:creationId xmlns:a16="http://schemas.microsoft.com/office/drawing/2014/main" id="{11A2A1EF-3323-47C3-8EF7-00D3FA315E14}"/>
              </a:ext>
            </a:extLst>
          </p:cNvPr>
          <p:cNvSpPr txBox="1">
            <a:spLocks noChangeArrowheads="1"/>
          </p:cNvSpPr>
          <p:nvPr/>
        </p:nvSpPr>
        <p:spPr bwMode="auto">
          <a:xfrm>
            <a:off x="4529138" y="3997325"/>
            <a:ext cx="2916237"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solidFill>
                  <a:srgbClr val="FFFF00"/>
                </a:solidFill>
                <a:latin typeface="Arial" panose="020B0604020202020204" pitchFamily="34" charset="0"/>
              </a:rPr>
              <a:t>Perihelion: distance </a:t>
            </a:r>
            <a:br>
              <a:rPr lang="en-CA" altLang="en-US" sz="1800">
                <a:solidFill>
                  <a:srgbClr val="FFFF00"/>
                </a:solidFill>
                <a:latin typeface="Arial" panose="020B0604020202020204" pitchFamily="34" charset="0"/>
              </a:rPr>
            </a:br>
            <a:r>
              <a:rPr lang="en-CA" altLang="en-US" sz="1800">
                <a:solidFill>
                  <a:srgbClr val="FFFF00"/>
                </a:solidFill>
                <a:latin typeface="Arial" panose="020B0604020202020204" pitchFamily="34" charset="0"/>
              </a:rPr>
              <a:t>between the earth and </a:t>
            </a:r>
            <a:br>
              <a:rPr lang="en-CA" altLang="en-US" sz="1800">
                <a:solidFill>
                  <a:srgbClr val="FFFF00"/>
                </a:solidFill>
                <a:latin typeface="Arial" panose="020B0604020202020204" pitchFamily="34" charset="0"/>
              </a:rPr>
            </a:br>
            <a:r>
              <a:rPr lang="en-CA" altLang="en-US" sz="1800">
                <a:solidFill>
                  <a:srgbClr val="FFFF00"/>
                </a:solidFill>
                <a:latin typeface="Arial" panose="020B0604020202020204" pitchFamily="34" charset="0"/>
              </a:rPr>
              <a:t>sun is shortest at this point</a:t>
            </a:r>
          </a:p>
          <a:p>
            <a:pPr eaLnBrk="1" hangingPunct="1">
              <a:spcBef>
                <a:spcPct val="0"/>
              </a:spcBef>
              <a:buClrTx/>
              <a:buSzTx/>
              <a:buFontTx/>
              <a:buNone/>
            </a:pPr>
            <a:r>
              <a:rPr lang="en-CA" altLang="en-US" sz="1800">
                <a:solidFill>
                  <a:srgbClr val="FFFF00"/>
                </a:solidFill>
                <a:latin typeface="Arial" panose="020B0604020202020204" pitchFamily="34" charset="0"/>
              </a:rPr>
              <a:t>D = 147.5million km</a:t>
            </a:r>
          </a:p>
        </p:txBody>
      </p:sp>
      <p:sp>
        <p:nvSpPr>
          <p:cNvPr id="574" name="TextBox 573">
            <a:extLst>
              <a:ext uri="{FF2B5EF4-FFF2-40B4-BE49-F238E27FC236}">
                <a16:creationId xmlns:a16="http://schemas.microsoft.com/office/drawing/2014/main" id="{F342DED0-949E-4218-AEFD-8F8BAB9E969F}"/>
              </a:ext>
            </a:extLst>
          </p:cNvPr>
          <p:cNvSpPr txBox="1">
            <a:spLocks noChangeArrowheads="1"/>
          </p:cNvSpPr>
          <p:nvPr/>
        </p:nvSpPr>
        <p:spPr bwMode="auto">
          <a:xfrm>
            <a:off x="498475" y="3983038"/>
            <a:ext cx="3082925" cy="1201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solidFill>
                  <a:srgbClr val="FFFF00"/>
                </a:solidFill>
                <a:latin typeface="Arial" panose="020B0604020202020204" pitchFamily="34" charset="0"/>
              </a:rPr>
              <a:t>Aphelion: Distance between</a:t>
            </a:r>
            <a:br>
              <a:rPr lang="en-CA" altLang="en-US" sz="1800">
                <a:solidFill>
                  <a:srgbClr val="FFFF00"/>
                </a:solidFill>
                <a:latin typeface="Arial" panose="020B0604020202020204" pitchFamily="34" charset="0"/>
              </a:rPr>
            </a:br>
            <a:r>
              <a:rPr lang="en-CA" altLang="en-US" sz="1800">
                <a:solidFill>
                  <a:srgbClr val="FFFF00"/>
                </a:solidFill>
                <a:latin typeface="Arial" panose="020B0604020202020204" pitchFamily="34" charset="0"/>
              </a:rPr>
              <a:t> the earth and sun is longest</a:t>
            </a:r>
            <a:br>
              <a:rPr lang="en-CA" altLang="en-US" sz="1800">
                <a:solidFill>
                  <a:srgbClr val="FFFF00"/>
                </a:solidFill>
                <a:latin typeface="Arial" panose="020B0604020202020204" pitchFamily="34" charset="0"/>
              </a:rPr>
            </a:br>
            <a:r>
              <a:rPr lang="en-CA" altLang="en-US" sz="1800">
                <a:solidFill>
                  <a:srgbClr val="FFFF00"/>
                </a:solidFill>
                <a:latin typeface="Arial" panose="020B0604020202020204" pitchFamily="34" charset="0"/>
              </a:rPr>
              <a:t> at this point.</a:t>
            </a:r>
          </a:p>
          <a:p>
            <a:pPr eaLnBrk="1" hangingPunct="1">
              <a:spcBef>
                <a:spcPct val="0"/>
              </a:spcBef>
              <a:buClrTx/>
              <a:buSzTx/>
              <a:buFontTx/>
              <a:buNone/>
            </a:pPr>
            <a:r>
              <a:rPr lang="en-CA" altLang="en-US" sz="1800">
                <a:solidFill>
                  <a:srgbClr val="FFFF00"/>
                </a:solidFill>
                <a:latin typeface="Arial" panose="020B0604020202020204" pitchFamily="34" charset="0"/>
              </a:rPr>
              <a:t>D=152.6 million km</a:t>
            </a:r>
          </a:p>
        </p:txBody>
      </p:sp>
      <p:sp>
        <p:nvSpPr>
          <p:cNvPr id="575" name="Freeform 574">
            <a:extLst>
              <a:ext uri="{FF2B5EF4-FFF2-40B4-BE49-F238E27FC236}">
                <a16:creationId xmlns:a16="http://schemas.microsoft.com/office/drawing/2014/main" id="{61D243EC-90B9-4484-8577-BD46614CDF67}"/>
              </a:ext>
            </a:extLst>
          </p:cNvPr>
          <p:cNvSpPr/>
          <p:nvPr/>
        </p:nvSpPr>
        <p:spPr>
          <a:xfrm>
            <a:off x="690563" y="2667000"/>
            <a:ext cx="1031875" cy="1289050"/>
          </a:xfrm>
          <a:custGeom>
            <a:avLst/>
            <a:gdLst>
              <a:gd name="connsiteX0" fmla="*/ 1031357 w 1031357"/>
              <a:gd name="connsiteY0" fmla="*/ 1288312 h 1288312"/>
              <a:gd name="connsiteX1" fmla="*/ 106325 w 1031357"/>
              <a:gd name="connsiteY1" fmla="*/ 756684 h 1288312"/>
              <a:gd name="connsiteX2" fmla="*/ 393404 w 1031357"/>
              <a:gd name="connsiteY2" fmla="*/ 108098 h 1288312"/>
              <a:gd name="connsiteX3" fmla="*/ 382771 w 1031357"/>
              <a:gd name="connsiteY3" fmla="*/ 108098 h 1288312"/>
            </a:gdLst>
            <a:ahLst/>
            <a:cxnLst>
              <a:cxn ang="0">
                <a:pos x="connsiteX0" y="connsiteY0"/>
              </a:cxn>
              <a:cxn ang="0">
                <a:pos x="connsiteX1" y="connsiteY1"/>
              </a:cxn>
              <a:cxn ang="0">
                <a:pos x="connsiteX2" y="connsiteY2"/>
              </a:cxn>
              <a:cxn ang="0">
                <a:pos x="connsiteX3" y="connsiteY3"/>
              </a:cxn>
            </a:cxnLst>
            <a:rect l="l" t="t" r="r" b="b"/>
            <a:pathLst>
              <a:path w="1031357" h="1288312">
                <a:moveTo>
                  <a:pt x="1031357" y="1288312"/>
                </a:moveTo>
                <a:cubicBezTo>
                  <a:pt x="622003" y="1120849"/>
                  <a:pt x="212650" y="953386"/>
                  <a:pt x="106325" y="756684"/>
                </a:cubicBezTo>
                <a:cubicBezTo>
                  <a:pt x="0" y="559982"/>
                  <a:pt x="347330" y="216196"/>
                  <a:pt x="393404" y="108098"/>
                </a:cubicBezTo>
                <a:cubicBezTo>
                  <a:pt x="439478" y="0"/>
                  <a:pt x="411124" y="54049"/>
                  <a:pt x="382771" y="108098"/>
                </a:cubicBezTo>
              </a:path>
            </a:pathLst>
          </a:custGeom>
          <a:ln w="38100">
            <a:solidFill>
              <a:srgbClr val="FF0000"/>
            </a:solidFill>
            <a:tailEnd type="stealth" w="lg" len="lg"/>
          </a:ln>
        </p:spPr>
        <p:style>
          <a:lnRef idx="1">
            <a:schemeClr val="accent1"/>
          </a:lnRef>
          <a:fillRef idx="0">
            <a:schemeClr val="accent1"/>
          </a:fillRef>
          <a:effectRef idx="0">
            <a:schemeClr val="accent1"/>
          </a:effectRef>
          <a:fontRef idx="minor">
            <a:schemeClr val="tx1"/>
          </a:fontRef>
        </p:style>
        <p:txBody>
          <a:bodyPr anchor="ctr"/>
          <a:lstStyle/>
          <a:p>
            <a:pPr algn="ctr" eaLnBrk="1" hangingPunct="1">
              <a:defRPr/>
            </a:pPr>
            <a:endParaRPr lang="en-CA"/>
          </a:p>
        </p:txBody>
      </p:sp>
      <p:sp>
        <p:nvSpPr>
          <p:cNvPr id="576" name="Freeform 575">
            <a:extLst>
              <a:ext uri="{FF2B5EF4-FFF2-40B4-BE49-F238E27FC236}">
                <a16:creationId xmlns:a16="http://schemas.microsoft.com/office/drawing/2014/main" id="{330CD484-1C51-4F5F-A4BB-3A79F7A5AF17}"/>
              </a:ext>
            </a:extLst>
          </p:cNvPr>
          <p:cNvSpPr/>
          <p:nvPr/>
        </p:nvSpPr>
        <p:spPr>
          <a:xfrm>
            <a:off x="5964238" y="3211513"/>
            <a:ext cx="660400" cy="850900"/>
          </a:xfrm>
          <a:custGeom>
            <a:avLst/>
            <a:gdLst>
              <a:gd name="connsiteX0" fmla="*/ 0 w 659219"/>
              <a:gd name="connsiteY0" fmla="*/ 850604 h 850604"/>
              <a:gd name="connsiteX1" fmla="*/ 659219 w 659219"/>
              <a:gd name="connsiteY1" fmla="*/ 340241 h 850604"/>
              <a:gd name="connsiteX2" fmla="*/ 0 w 659219"/>
              <a:gd name="connsiteY2" fmla="*/ 0 h 850604"/>
            </a:gdLst>
            <a:ahLst/>
            <a:cxnLst>
              <a:cxn ang="0">
                <a:pos x="connsiteX0" y="connsiteY0"/>
              </a:cxn>
              <a:cxn ang="0">
                <a:pos x="connsiteX1" y="connsiteY1"/>
              </a:cxn>
              <a:cxn ang="0">
                <a:pos x="connsiteX2" y="connsiteY2"/>
              </a:cxn>
            </a:cxnLst>
            <a:rect l="l" t="t" r="r" b="b"/>
            <a:pathLst>
              <a:path w="659219" h="850604">
                <a:moveTo>
                  <a:pt x="0" y="850604"/>
                </a:moveTo>
                <a:cubicBezTo>
                  <a:pt x="329609" y="666306"/>
                  <a:pt x="659219" y="482008"/>
                  <a:pt x="659219" y="340241"/>
                </a:cubicBezTo>
                <a:cubicBezTo>
                  <a:pt x="659219" y="198474"/>
                  <a:pt x="329609" y="99237"/>
                  <a:pt x="0" y="0"/>
                </a:cubicBezTo>
              </a:path>
            </a:pathLst>
          </a:custGeom>
          <a:ln w="38100">
            <a:solidFill>
              <a:srgbClr val="FF0000"/>
            </a:solidFill>
            <a:tailEnd type="stealth" w="lg" len="lg"/>
          </a:ln>
        </p:spPr>
        <p:style>
          <a:lnRef idx="1">
            <a:schemeClr val="accent1"/>
          </a:lnRef>
          <a:fillRef idx="0">
            <a:schemeClr val="accent1"/>
          </a:fillRef>
          <a:effectRef idx="0">
            <a:schemeClr val="accent1"/>
          </a:effectRef>
          <a:fontRef idx="minor">
            <a:schemeClr val="tx1"/>
          </a:fontRef>
        </p:style>
        <p:txBody>
          <a:bodyPr anchor="ctr"/>
          <a:lstStyle/>
          <a:p>
            <a:pPr algn="ctr" eaLnBrk="1" hangingPunct="1">
              <a:defRPr/>
            </a:pPr>
            <a:endParaRPr lang="en-CA"/>
          </a:p>
        </p:txBody>
      </p:sp>
      <p:sp>
        <p:nvSpPr>
          <p:cNvPr id="32260" name="TextBox 576">
            <a:extLst>
              <a:ext uri="{FF2B5EF4-FFF2-40B4-BE49-F238E27FC236}">
                <a16:creationId xmlns:a16="http://schemas.microsoft.com/office/drawing/2014/main" id="{16384254-2B70-4AFC-B896-C4DBEC64846C}"/>
              </a:ext>
            </a:extLst>
          </p:cNvPr>
          <p:cNvSpPr txBox="1">
            <a:spLocks noChangeArrowheads="1"/>
          </p:cNvSpPr>
          <p:nvPr/>
        </p:nvSpPr>
        <p:spPr bwMode="auto">
          <a:xfrm>
            <a:off x="31750" y="6592888"/>
            <a:ext cx="3784600" cy="277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200">
                <a:solidFill>
                  <a:schemeClr val="bg1"/>
                </a:solidFill>
                <a:latin typeface="Arial" panose="020B0604020202020204" pitchFamily="34" charset="0"/>
              </a:rPr>
              <a:t>http://www.spaceweather.com/glossary/aphelion.html</a:t>
            </a: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path" presetSubtype="0" repeatCount="indefinite" fill="hold" nodeType="clickEffect">
                                  <p:stCondLst>
                                    <p:cond delay="0"/>
                                  </p:stCondLst>
                                  <p:childTnLst>
                                    <p:animMotion origin="layout" path="M -0.00746 0.01319 C -0.00364 -0.04695 0.11997 -0.08142 0.26719 -0.06569 C 0.41459 -0.04881 0.53125 0.01435 0.52726 0.07472 C 0.52344 0.13533 0.40053 0.17072 0.25296 0.1536 C 0.10556 0.13671 -0.01145 0.07403 -0.00746 0.01319 Z " pathEditMode="relative" rAng="-26701761" ptsTypes="fffff">
                                      <p:cBhvr>
                                        <p:cTn id="6" dur="16000" fill="hold"/>
                                        <p:tgtEl>
                                          <p:spTgt spid="2"/>
                                        </p:tgtEl>
                                        <p:attrNameLst>
                                          <p:attrName>ppt_x</p:attrName>
                                          <p:attrName>ppt_y</p:attrName>
                                        </p:attrNameLst>
                                      </p:cBhvr>
                                      <p:rCtr x="26700" y="3100"/>
                                    </p:animMotion>
                                  </p:childTnLst>
                                </p:cTn>
                              </p:par>
                              <p:par>
                                <p:cTn id="7" presetID="8" presetClass="emph" presetSubtype="0" repeatCount="indefinite" fill="hold" nodeType="withEffect">
                                  <p:stCondLst>
                                    <p:cond delay="0"/>
                                  </p:stCondLst>
                                  <p:childTnLst>
                                    <p:animRot by="21600000">
                                      <p:cBhvr>
                                        <p:cTn id="8" dur="3000" fill="hold"/>
                                        <p:tgtEl>
                                          <p:spTgt spid="2"/>
                                        </p:tgtEl>
                                        <p:attrNameLst>
                                          <p:attrName>r</p:attrName>
                                        </p:attrNameLst>
                                      </p:cBhvr>
                                    </p:animRot>
                                  </p:childTnLst>
                                </p:cTn>
                              </p:par>
                              <p:par>
                                <p:cTn id="9" presetID="1" presetClass="path" presetSubtype="0" repeatCount="indefinite" fill="hold" nodeType="withEffect">
                                  <p:stCondLst>
                                    <p:cond delay="0"/>
                                  </p:stCondLst>
                                  <p:childTnLst>
                                    <p:animMotion origin="layout" path="M -0.00746 0.01319 C -0.00364 -0.04695 0.11997 -0.08142 0.26719 -0.06569 C 0.41459 -0.04881 0.53125 0.01435 0.52726 0.07472 C 0.52344 0.13533 0.40053 0.17072 0.25296 0.1536 C 0.10556 0.13671 -0.01145 0.07403 -0.00746 0.01319 Z " pathEditMode="relative" rAng="-26701761" ptsTypes="fffff">
                                      <p:cBhvr>
                                        <p:cTn id="10" dur="16000" fill="hold"/>
                                        <p:tgtEl>
                                          <p:spTgt spid="3"/>
                                        </p:tgtEl>
                                        <p:attrNameLst>
                                          <p:attrName>ppt_x</p:attrName>
                                          <p:attrName>ppt_y</p:attrName>
                                        </p:attrNameLst>
                                      </p:cBhvr>
                                      <p:rCtr x="26700" y="3100"/>
                                    </p:animMotion>
                                  </p:childTnLst>
                                </p:cTn>
                              </p:par>
                              <p:par>
                                <p:cTn id="11" presetID="35" presetClass="emph" presetSubtype="0" repeatCount="indefinite" fill="hold" grpId="0" nodeType="withEffect">
                                  <p:stCondLst>
                                    <p:cond delay="8500"/>
                                  </p:stCondLst>
                                  <p:childTnLst>
                                    <p:anim calcmode="discrete" valueType="str">
                                      <p:cBhvr>
                                        <p:cTn id="12" dur="2000" fill="hold"/>
                                        <p:tgtEl>
                                          <p:spTgt spid="134"/>
                                        </p:tgtEl>
                                        <p:attrNameLst>
                                          <p:attrName>style.visibility</p:attrName>
                                        </p:attrNameLst>
                                      </p:cBhvr>
                                      <p:tavLst>
                                        <p:tav tm="0">
                                          <p:val>
                                            <p:strVal val="hidden"/>
                                          </p:val>
                                        </p:tav>
                                        <p:tav tm="50000">
                                          <p:val>
                                            <p:strVal val="visible"/>
                                          </p:val>
                                        </p:tav>
                                      </p:tavLst>
                                    </p:anim>
                                  </p:childTnLst>
                                </p:cTn>
                              </p:par>
                              <p:par>
                                <p:cTn id="13" presetID="35" presetClass="emph" presetSubtype="0" repeatCount="indefinite" fill="hold" grpId="0" nodeType="withEffect">
                                  <p:stCondLst>
                                    <p:cond delay="8500"/>
                                  </p:stCondLst>
                                  <p:childTnLst>
                                    <p:anim calcmode="discrete" valueType="str">
                                      <p:cBhvr>
                                        <p:cTn id="14" dur="2000" fill="hold"/>
                                        <p:tgtEl>
                                          <p:spTgt spid="170"/>
                                        </p:tgtEl>
                                        <p:attrNameLst>
                                          <p:attrName>style.visibility</p:attrName>
                                        </p:attrNameLst>
                                      </p:cBhvr>
                                      <p:tavLst>
                                        <p:tav tm="0">
                                          <p:val>
                                            <p:strVal val="hidden"/>
                                          </p:val>
                                        </p:tav>
                                        <p:tav tm="50000">
                                          <p:val>
                                            <p:strVal val="visible"/>
                                          </p:val>
                                        </p:tav>
                                      </p:tavLst>
                                    </p:anim>
                                  </p:childTnLst>
                                </p:cTn>
                              </p:par>
                              <p:par>
                                <p:cTn id="15" presetID="35" presetClass="emph" presetSubtype="0" repeatCount="indefinite" fill="hold" grpId="0" nodeType="withEffect">
                                  <p:stCondLst>
                                    <p:cond delay="8500"/>
                                  </p:stCondLst>
                                  <p:childTnLst>
                                    <p:anim calcmode="discrete" valueType="str">
                                      <p:cBhvr>
                                        <p:cTn id="16" dur="2000" fill="hold"/>
                                        <p:tgtEl>
                                          <p:spTgt spid="171"/>
                                        </p:tgtEl>
                                        <p:attrNameLst>
                                          <p:attrName>style.visibility</p:attrName>
                                        </p:attrNameLst>
                                      </p:cBhvr>
                                      <p:tavLst>
                                        <p:tav tm="0">
                                          <p:val>
                                            <p:strVal val="hidden"/>
                                          </p:val>
                                        </p:tav>
                                        <p:tav tm="50000">
                                          <p:val>
                                            <p:strVal val="visible"/>
                                          </p:val>
                                        </p:tav>
                                      </p:tavLst>
                                    </p:anim>
                                  </p:childTnLst>
                                </p:cTn>
                              </p:par>
                              <p:par>
                                <p:cTn id="17" presetID="35" presetClass="emph" presetSubtype="0" repeatCount="indefinite" fill="hold" grpId="0" nodeType="withEffect">
                                  <p:stCondLst>
                                    <p:cond delay="8500"/>
                                  </p:stCondLst>
                                  <p:childTnLst>
                                    <p:anim calcmode="discrete" valueType="str">
                                      <p:cBhvr>
                                        <p:cTn id="18" dur="2000" fill="hold"/>
                                        <p:tgtEl>
                                          <p:spTgt spid="172"/>
                                        </p:tgtEl>
                                        <p:attrNameLst>
                                          <p:attrName>style.visibility</p:attrName>
                                        </p:attrNameLst>
                                      </p:cBhvr>
                                      <p:tavLst>
                                        <p:tav tm="0">
                                          <p:val>
                                            <p:strVal val="hidden"/>
                                          </p:val>
                                        </p:tav>
                                        <p:tav tm="50000">
                                          <p:val>
                                            <p:strVal val="visible"/>
                                          </p:val>
                                        </p:tav>
                                      </p:tavLst>
                                    </p:anim>
                                  </p:childTnLst>
                                </p:cTn>
                              </p:par>
                              <p:par>
                                <p:cTn id="19" presetID="35" presetClass="emph" presetSubtype="0" repeatCount="indefinite" fill="hold" grpId="0" nodeType="withEffect">
                                  <p:stCondLst>
                                    <p:cond delay="8500"/>
                                  </p:stCondLst>
                                  <p:childTnLst>
                                    <p:anim calcmode="discrete" valueType="str">
                                      <p:cBhvr>
                                        <p:cTn id="20" dur="2000" fill="hold"/>
                                        <p:tgtEl>
                                          <p:spTgt spid="181"/>
                                        </p:tgtEl>
                                        <p:attrNameLst>
                                          <p:attrName>style.visibility</p:attrName>
                                        </p:attrNameLst>
                                      </p:cBhvr>
                                      <p:tavLst>
                                        <p:tav tm="0">
                                          <p:val>
                                            <p:strVal val="hidden"/>
                                          </p:val>
                                        </p:tav>
                                        <p:tav tm="50000">
                                          <p:val>
                                            <p:strVal val="visible"/>
                                          </p:val>
                                        </p:tav>
                                      </p:tavLst>
                                    </p:anim>
                                  </p:childTnLst>
                                </p:cTn>
                              </p:par>
                              <p:par>
                                <p:cTn id="21" presetID="35" presetClass="emph" presetSubtype="0" repeatCount="indefinite" fill="hold" grpId="0" nodeType="withEffect">
                                  <p:stCondLst>
                                    <p:cond delay="8500"/>
                                  </p:stCondLst>
                                  <p:childTnLst>
                                    <p:anim calcmode="discrete" valueType="str">
                                      <p:cBhvr>
                                        <p:cTn id="22" dur="2000" fill="hold"/>
                                        <p:tgtEl>
                                          <p:spTgt spid="182"/>
                                        </p:tgtEl>
                                        <p:attrNameLst>
                                          <p:attrName>style.visibility</p:attrName>
                                        </p:attrNameLst>
                                      </p:cBhvr>
                                      <p:tavLst>
                                        <p:tav tm="0">
                                          <p:val>
                                            <p:strVal val="hidden"/>
                                          </p:val>
                                        </p:tav>
                                        <p:tav tm="50000">
                                          <p:val>
                                            <p:strVal val="visible"/>
                                          </p:val>
                                        </p:tav>
                                      </p:tavLst>
                                    </p:anim>
                                  </p:childTnLst>
                                </p:cTn>
                              </p:par>
                              <p:par>
                                <p:cTn id="23" presetID="35" presetClass="emph" presetSubtype="0" repeatCount="indefinite" fill="hold" grpId="0" nodeType="withEffect">
                                  <p:stCondLst>
                                    <p:cond delay="3500"/>
                                  </p:stCondLst>
                                  <p:childTnLst>
                                    <p:anim calcmode="discrete" valueType="str">
                                      <p:cBhvr>
                                        <p:cTn id="24" dur="500" fill="hold"/>
                                        <p:tgtEl>
                                          <p:spTgt spid="183"/>
                                        </p:tgtEl>
                                        <p:attrNameLst>
                                          <p:attrName>style.visibility</p:attrName>
                                        </p:attrNameLst>
                                      </p:cBhvr>
                                      <p:tavLst>
                                        <p:tav tm="0">
                                          <p:val>
                                            <p:strVal val="hidden"/>
                                          </p:val>
                                        </p:tav>
                                        <p:tav tm="50000">
                                          <p:val>
                                            <p:strVal val="visible"/>
                                          </p:val>
                                        </p:tav>
                                      </p:tavLst>
                                    </p:anim>
                                  </p:childTnLst>
                                </p:cTn>
                              </p:par>
                              <p:par>
                                <p:cTn id="25" presetID="35" presetClass="emph" presetSubtype="0" repeatCount="indefinite" fill="hold" grpId="0" nodeType="withEffect">
                                  <p:stCondLst>
                                    <p:cond delay="8500"/>
                                  </p:stCondLst>
                                  <p:childTnLst>
                                    <p:anim calcmode="discrete" valueType="str">
                                      <p:cBhvr>
                                        <p:cTn id="26" dur="2000" fill="hold"/>
                                        <p:tgtEl>
                                          <p:spTgt spid="184"/>
                                        </p:tgtEl>
                                        <p:attrNameLst>
                                          <p:attrName>style.visibility</p:attrName>
                                        </p:attrNameLst>
                                      </p:cBhvr>
                                      <p:tavLst>
                                        <p:tav tm="0">
                                          <p:val>
                                            <p:strVal val="hidden"/>
                                          </p:val>
                                        </p:tav>
                                        <p:tav tm="50000">
                                          <p:val>
                                            <p:strVal val="visible"/>
                                          </p:val>
                                        </p:tav>
                                      </p:tavLst>
                                    </p:anim>
                                  </p:childTnLst>
                                </p:cTn>
                              </p:par>
                              <p:par>
                                <p:cTn id="27" presetID="35" presetClass="emph" presetSubtype="0" repeatCount="indefinite" fill="hold" grpId="0" nodeType="withEffect">
                                  <p:stCondLst>
                                    <p:cond delay="3500"/>
                                  </p:stCondLst>
                                  <p:childTnLst>
                                    <p:anim calcmode="discrete" valueType="str">
                                      <p:cBhvr>
                                        <p:cTn id="28" dur="500" fill="hold"/>
                                        <p:tgtEl>
                                          <p:spTgt spid="190"/>
                                        </p:tgtEl>
                                        <p:attrNameLst>
                                          <p:attrName>style.visibility</p:attrName>
                                        </p:attrNameLst>
                                      </p:cBhvr>
                                      <p:tavLst>
                                        <p:tav tm="0">
                                          <p:val>
                                            <p:strVal val="hidden"/>
                                          </p:val>
                                        </p:tav>
                                        <p:tav tm="50000">
                                          <p:val>
                                            <p:strVal val="visible"/>
                                          </p:val>
                                        </p:tav>
                                      </p:tavLst>
                                    </p:anim>
                                  </p:childTnLst>
                                </p:cTn>
                              </p:par>
                              <p:par>
                                <p:cTn id="29" presetID="35" presetClass="emph" presetSubtype="0" repeatCount="indefinite" fill="hold" grpId="0" nodeType="withEffect">
                                  <p:stCondLst>
                                    <p:cond delay="3500"/>
                                  </p:stCondLst>
                                  <p:childTnLst>
                                    <p:anim calcmode="discrete" valueType="str">
                                      <p:cBhvr>
                                        <p:cTn id="30" dur="500" fill="hold"/>
                                        <p:tgtEl>
                                          <p:spTgt spid="191"/>
                                        </p:tgtEl>
                                        <p:attrNameLst>
                                          <p:attrName>style.visibility</p:attrName>
                                        </p:attrNameLst>
                                      </p:cBhvr>
                                      <p:tavLst>
                                        <p:tav tm="0">
                                          <p:val>
                                            <p:strVal val="hidden"/>
                                          </p:val>
                                        </p:tav>
                                        <p:tav tm="50000">
                                          <p:val>
                                            <p:strVal val="visible"/>
                                          </p:val>
                                        </p:tav>
                                      </p:tavLst>
                                    </p:anim>
                                  </p:childTnLst>
                                </p:cTn>
                              </p:par>
                              <p:par>
                                <p:cTn id="31" presetID="35" presetClass="emph" presetSubtype="0" repeatCount="indefinite" fill="hold" grpId="0" nodeType="withEffect">
                                  <p:stCondLst>
                                    <p:cond delay="3500"/>
                                  </p:stCondLst>
                                  <p:childTnLst>
                                    <p:anim calcmode="discrete" valueType="str">
                                      <p:cBhvr>
                                        <p:cTn id="32" dur="500" fill="hold"/>
                                        <p:tgtEl>
                                          <p:spTgt spid="192"/>
                                        </p:tgtEl>
                                        <p:attrNameLst>
                                          <p:attrName>style.visibility</p:attrName>
                                        </p:attrNameLst>
                                      </p:cBhvr>
                                      <p:tavLst>
                                        <p:tav tm="0">
                                          <p:val>
                                            <p:strVal val="hidden"/>
                                          </p:val>
                                        </p:tav>
                                        <p:tav tm="50000">
                                          <p:val>
                                            <p:strVal val="visible"/>
                                          </p:val>
                                        </p:tav>
                                      </p:tavLst>
                                    </p:anim>
                                  </p:childTnLst>
                                </p:cTn>
                              </p:par>
                              <p:par>
                                <p:cTn id="33" presetID="35" presetClass="emph" presetSubtype="0" repeatCount="indefinite" fill="hold" grpId="0" nodeType="withEffect">
                                  <p:stCondLst>
                                    <p:cond delay="8500"/>
                                  </p:stCondLst>
                                  <p:childTnLst>
                                    <p:anim calcmode="discrete" valueType="str">
                                      <p:cBhvr>
                                        <p:cTn id="34" dur="2000" fill="hold"/>
                                        <p:tgtEl>
                                          <p:spTgt spid="193"/>
                                        </p:tgtEl>
                                        <p:attrNameLst>
                                          <p:attrName>style.visibility</p:attrName>
                                        </p:attrNameLst>
                                      </p:cBhvr>
                                      <p:tavLst>
                                        <p:tav tm="0">
                                          <p:val>
                                            <p:strVal val="hidden"/>
                                          </p:val>
                                        </p:tav>
                                        <p:tav tm="50000">
                                          <p:val>
                                            <p:strVal val="visible"/>
                                          </p:val>
                                        </p:tav>
                                      </p:tavLst>
                                    </p:anim>
                                  </p:childTnLst>
                                </p:cTn>
                              </p:par>
                              <p:par>
                                <p:cTn id="35" presetID="35" presetClass="emph" presetSubtype="0" repeatCount="indefinite" fill="hold" grpId="0" nodeType="withEffect">
                                  <p:stCondLst>
                                    <p:cond delay="8500"/>
                                  </p:stCondLst>
                                  <p:childTnLst>
                                    <p:anim calcmode="discrete" valueType="str">
                                      <p:cBhvr>
                                        <p:cTn id="36" dur="2000" fill="hold"/>
                                        <p:tgtEl>
                                          <p:spTgt spid="194"/>
                                        </p:tgtEl>
                                        <p:attrNameLst>
                                          <p:attrName>style.visibility</p:attrName>
                                        </p:attrNameLst>
                                      </p:cBhvr>
                                      <p:tavLst>
                                        <p:tav tm="0">
                                          <p:val>
                                            <p:strVal val="hidden"/>
                                          </p:val>
                                        </p:tav>
                                        <p:tav tm="50000">
                                          <p:val>
                                            <p:strVal val="visible"/>
                                          </p:val>
                                        </p:tav>
                                      </p:tavLst>
                                    </p:anim>
                                  </p:childTnLst>
                                </p:cTn>
                              </p:par>
                              <p:par>
                                <p:cTn id="37" presetID="35" presetClass="emph" presetSubtype="0" repeatCount="indefinite" fill="hold" grpId="0" nodeType="withEffect">
                                  <p:stCondLst>
                                    <p:cond delay="3500"/>
                                  </p:stCondLst>
                                  <p:childTnLst>
                                    <p:anim calcmode="discrete" valueType="str">
                                      <p:cBhvr>
                                        <p:cTn id="38" dur="500" fill="hold"/>
                                        <p:tgtEl>
                                          <p:spTgt spid="195"/>
                                        </p:tgtEl>
                                        <p:attrNameLst>
                                          <p:attrName>style.visibility</p:attrName>
                                        </p:attrNameLst>
                                      </p:cBhvr>
                                      <p:tavLst>
                                        <p:tav tm="0">
                                          <p:val>
                                            <p:strVal val="hidden"/>
                                          </p:val>
                                        </p:tav>
                                        <p:tav tm="50000">
                                          <p:val>
                                            <p:strVal val="visible"/>
                                          </p:val>
                                        </p:tav>
                                      </p:tavLst>
                                    </p:anim>
                                  </p:childTnLst>
                                </p:cTn>
                              </p:par>
                              <p:par>
                                <p:cTn id="39" presetID="35" presetClass="emph" presetSubtype="0" repeatCount="indefinite" fill="hold" grpId="0" nodeType="withEffect">
                                  <p:stCondLst>
                                    <p:cond delay="8500"/>
                                  </p:stCondLst>
                                  <p:childTnLst>
                                    <p:anim calcmode="discrete" valueType="str">
                                      <p:cBhvr>
                                        <p:cTn id="40" dur="2000" fill="hold"/>
                                        <p:tgtEl>
                                          <p:spTgt spid="196"/>
                                        </p:tgtEl>
                                        <p:attrNameLst>
                                          <p:attrName>style.visibility</p:attrName>
                                        </p:attrNameLst>
                                      </p:cBhvr>
                                      <p:tavLst>
                                        <p:tav tm="0">
                                          <p:val>
                                            <p:strVal val="hidden"/>
                                          </p:val>
                                        </p:tav>
                                        <p:tav tm="50000">
                                          <p:val>
                                            <p:strVal val="visible"/>
                                          </p:val>
                                        </p:tav>
                                      </p:tavLst>
                                    </p:anim>
                                  </p:childTnLst>
                                </p:cTn>
                              </p:par>
                              <p:par>
                                <p:cTn id="41" presetID="35" presetClass="emph" presetSubtype="0" repeatCount="indefinite" fill="hold" grpId="0" nodeType="withEffect">
                                  <p:stCondLst>
                                    <p:cond delay="8500"/>
                                  </p:stCondLst>
                                  <p:childTnLst>
                                    <p:anim calcmode="discrete" valueType="str">
                                      <p:cBhvr>
                                        <p:cTn id="42" dur="2000" fill="hold"/>
                                        <p:tgtEl>
                                          <p:spTgt spid="197"/>
                                        </p:tgtEl>
                                        <p:attrNameLst>
                                          <p:attrName>style.visibility</p:attrName>
                                        </p:attrNameLst>
                                      </p:cBhvr>
                                      <p:tavLst>
                                        <p:tav tm="0">
                                          <p:val>
                                            <p:strVal val="hidden"/>
                                          </p:val>
                                        </p:tav>
                                        <p:tav tm="50000">
                                          <p:val>
                                            <p:strVal val="visible"/>
                                          </p:val>
                                        </p:tav>
                                      </p:tavLst>
                                    </p:anim>
                                  </p:childTnLst>
                                </p:cTn>
                              </p:par>
                              <p:par>
                                <p:cTn id="43" presetID="35" presetClass="emph" presetSubtype="0" repeatCount="indefinite" fill="hold" grpId="0" nodeType="withEffect">
                                  <p:stCondLst>
                                    <p:cond delay="3500"/>
                                  </p:stCondLst>
                                  <p:childTnLst>
                                    <p:anim calcmode="discrete" valueType="str">
                                      <p:cBhvr>
                                        <p:cTn id="44" dur="500" fill="hold"/>
                                        <p:tgtEl>
                                          <p:spTgt spid="198"/>
                                        </p:tgtEl>
                                        <p:attrNameLst>
                                          <p:attrName>style.visibility</p:attrName>
                                        </p:attrNameLst>
                                      </p:cBhvr>
                                      <p:tavLst>
                                        <p:tav tm="0">
                                          <p:val>
                                            <p:strVal val="hidden"/>
                                          </p:val>
                                        </p:tav>
                                        <p:tav tm="50000">
                                          <p:val>
                                            <p:strVal val="visible"/>
                                          </p:val>
                                        </p:tav>
                                      </p:tavLst>
                                    </p:anim>
                                  </p:childTnLst>
                                </p:cTn>
                              </p:par>
                              <p:par>
                                <p:cTn id="45" presetID="35" presetClass="emph" presetSubtype="0" repeatCount="indefinite" fill="hold" grpId="0" nodeType="withEffect">
                                  <p:stCondLst>
                                    <p:cond delay="8500"/>
                                  </p:stCondLst>
                                  <p:childTnLst>
                                    <p:anim calcmode="discrete" valueType="str">
                                      <p:cBhvr>
                                        <p:cTn id="46" dur="2000" fill="hold"/>
                                        <p:tgtEl>
                                          <p:spTgt spid="199"/>
                                        </p:tgtEl>
                                        <p:attrNameLst>
                                          <p:attrName>style.visibility</p:attrName>
                                        </p:attrNameLst>
                                      </p:cBhvr>
                                      <p:tavLst>
                                        <p:tav tm="0">
                                          <p:val>
                                            <p:strVal val="hidden"/>
                                          </p:val>
                                        </p:tav>
                                        <p:tav tm="50000">
                                          <p:val>
                                            <p:strVal val="visible"/>
                                          </p:val>
                                        </p:tav>
                                      </p:tavLst>
                                    </p:anim>
                                  </p:childTnLst>
                                </p:cTn>
                              </p:par>
                              <p:par>
                                <p:cTn id="47" presetID="35" presetClass="emph" presetSubtype="0" repeatCount="indefinite" fill="hold" grpId="0" nodeType="withEffect">
                                  <p:stCondLst>
                                    <p:cond delay="8500"/>
                                  </p:stCondLst>
                                  <p:childTnLst>
                                    <p:anim calcmode="discrete" valueType="str">
                                      <p:cBhvr>
                                        <p:cTn id="48" dur="2000" fill="hold"/>
                                        <p:tgtEl>
                                          <p:spTgt spid="200"/>
                                        </p:tgtEl>
                                        <p:attrNameLst>
                                          <p:attrName>style.visibility</p:attrName>
                                        </p:attrNameLst>
                                      </p:cBhvr>
                                      <p:tavLst>
                                        <p:tav tm="0">
                                          <p:val>
                                            <p:strVal val="hidden"/>
                                          </p:val>
                                        </p:tav>
                                        <p:tav tm="50000">
                                          <p:val>
                                            <p:strVal val="visible"/>
                                          </p:val>
                                        </p:tav>
                                      </p:tavLst>
                                    </p:anim>
                                  </p:childTnLst>
                                </p:cTn>
                              </p:par>
                              <p:par>
                                <p:cTn id="49" presetID="35" presetClass="emph" presetSubtype="0" repeatCount="indefinite" fill="hold" grpId="0" nodeType="withEffect">
                                  <p:stCondLst>
                                    <p:cond delay="8500"/>
                                  </p:stCondLst>
                                  <p:childTnLst>
                                    <p:anim calcmode="discrete" valueType="str">
                                      <p:cBhvr>
                                        <p:cTn id="50" dur="2000" fill="hold"/>
                                        <p:tgtEl>
                                          <p:spTgt spid="201"/>
                                        </p:tgtEl>
                                        <p:attrNameLst>
                                          <p:attrName>style.visibility</p:attrName>
                                        </p:attrNameLst>
                                      </p:cBhvr>
                                      <p:tavLst>
                                        <p:tav tm="0">
                                          <p:val>
                                            <p:strVal val="hidden"/>
                                          </p:val>
                                        </p:tav>
                                        <p:tav tm="50000">
                                          <p:val>
                                            <p:strVal val="visible"/>
                                          </p:val>
                                        </p:tav>
                                      </p:tavLst>
                                    </p:anim>
                                  </p:childTnLst>
                                </p:cTn>
                              </p:par>
                              <p:par>
                                <p:cTn id="51" presetID="35" presetClass="emph" presetSubtype="0" repeatCount="indefinite" fill="hold" grpId="0" nodeType="withEffect">
                                  <p:stCondLst>
                                    <p:cond delay="8500"/>
                                  </p:stCondLst>
                                  <p:childTnLst>
                                    <p:anim calcmode="discrete" valueType="str">
                                      <p:cBhvr>
                                        <p:cTn id="52" dur="2000" fill="hold"/>
                                        <p:tgtEl>
                                          <p:spTgt spid="202"/>
                                        </p:tgtEl>
                                        <p:attrNameLst>
                                          <p:attrName>style.visibility</p:attrName>
                                        </p:attrNameLst>
                                      </p:cBhvr>
                                      <p:tavLst>
                                        <p:tav tm="0">
                                          <p:val>
                                            <p:strVal val="hidden"/>
                                          </p:val>
                                        </p:tav>
                                        <p:tav tm="50000">
                                          <p:val>
                                            <p:strVal val="visible"/>
                                          </p:val>
                                        </p:tav>
                                      </p:tavLst>
                                    </p:anim>
                                  </p:childTnLst>
                                </p:cTn>
                              </p:par>
                              <p:par>
                                <p:cTn id="53" presetID="35" presetClass="emph" presetSubtype="0" repeatCount="indefinite" fill="hold" grpId="0" nodeType="withEffect">
                                  <p:stCondLst>
                                    <p:cond delay="8500"/>
                                  </p:stCondLst>
                                  <p:childTnLst>
                                    <p:anim calcmode="discrete" valueType="str">
                                      <p:cBhvr>
                                        <p:cTn id="54" dur="2000" fill="hold"/>
                                        <p:tgtEl>
                                          <p:spTgt spid="203"/>
                                        </p:tgtEl>
                                        <p:attrNameLst>
                                          <p:attrName>style.visibility</p:attrName>
                                        </p:attrNameLst>
                                      </p:cBhvr>
                                      <p:tavLst>
                                        <p:tav tm="0">
                                          <p:val>
                                            <p:strVal val="hidden"/>
                                          </p:val>
                                        </p:tav>
                                        <p:tav tm="50000">
                                          <p:val>
                                            <p:strVal val="visible"/>
                                          </p:val>
                                        </p:tav>
                                      </p:tavLst>
                                    </p:anim>
                                  </p:childTnLst>
                                </p:cTn>
                              </p:par>
                              <p:par>
                                <p:cTn id="55" presetID="35" presetClass="emph" presetSubtype="0" repeatCount="indefinite" fill="hold" grpId="0" nodeType="withEffect">
                                  <p:stCondLst>
                                    <p:cond delay="8500"/>
                                  </p:stCondLst>
                                  <p:childTnLst>
                                    <p:anim calcmode="discrete" valueType="str">
                                      <p:cBhvr>
                                        <p:cTn id="56" dur="2000" fill="hold"/>
                                        <p:tgtEl>
                                          <p:spTgt spid="204"/>
                                        </p:tgtEl>
                                        <p:attrNameLst>
                                          <p:attrName>style.visibility</p:attrName>
                                        </p:attrNameLst>
                                      </p:cBhvr>
                                      <p:tavLst>
                                        <p:tav tm="0">
                                          <p:val>
                                            <p:strVal val="hidden"/>
                                          </p:val>
                                        </p:tav>
                                        <p:tav tm="50000">
                                          <p:val>
                                            <p:strVal val="visible"/>
                                          </p:val>
                                        </p:tav>
                                      </p:tavLst>
                                    </p:anim>
                                  </p:childTnLst>
                                </p:cTn>
                              </p:par>
                              <p:par>
                                <p:cTn id="57" presetID="35" presetClass="emph" presetSubtype="0" repeatCount="indefinite" fill="hold" grpId="0" nodeType="withEffect">
                                  <p:stCondLst>
                                    <p:cond delay="8500"/>
                                  </p:stCondLst>
                                  <p:childTnLst>
                                    <p:anim calcmode="discrete" valueType="str">
                                      <p:cBhvr>
                                        <p:cTn id="58" dur="2000" fill="hold"/>
                                        <p:tgtEl>
                                          <p:spTgt spid="206"/>
                                        </p:tgtEl>
                                        <p:attrNameLst>
                                          <p:attrName>style.visibility</p:attrName>
                                        </p:attrNameLst>
                                      </p:cBhvr>
                                      <p:tavLst>
                                        <p:tav tm="0">
                                          <p:val>
                                            <p:strVal val="hidden"/>
                                          </p:val>
                                        </p:tav>
                                        <p:tav tm="50000">
                                          <p:val>
                                            <p:strVal val="visible"/>
                                          </p:val>
                                        </p:tav>
                                      </p:tavLst>
                                    </p:anim>
                                  </p:childTnLst>
                                </p:cTn>
                              </p:par>
                              <p:par>
                                <p:cTn id="59" presetID="35" presetClass="emph" presetSubtype="0" repeatCount="indefinite" fill="hold" grpId="0" nodeType="withEffect">
                                  <p:stCondLst>
                                    <p:cond delay="8500"/>
                                  </p:stCondLst>
                                  <p:childTnLst>
                                    <p:anim calcmode="discrete" valueType="str">
                                      <p:cBhvr>
                                        <p:cTn id="60" dur="2000" fill="hold"/>
                                        <p:tgtEl>
                                          <p:spTgt spid="208"/>
                                        </p:tgtEl>
                                        <p:attrNameLst>
                                          <p:attrName>style.visibility</p:attrName>
                                        </p:attrNameLst>
                                      </p:cBhvr>
                                      <p:tavLst>
                                        <p:tav tm="0">
                                          <p:val>
                                            <p:strVal val="hidden"/>
                                          </p:val>
                                        </p:tav>
                                        <p:tav tm="50000">
                                          <p:val>
                                            <p:strVal val="visible"/>
                                          </p:val>
                                        </p:tav>
                                      </p:tavLst>
                                    </p:anim>
                                  </p:childTnLst>
                                </p:cTn>
                              </p:par>
                              <p:par>
                                <p:cTn id="61" presetID="35" presetClass="emph" presetSubtype="0" repeatCount="indefinite" fill="hold" grpId="0" nodeType="withEffect">
                                  <p:stCondLst>
                                    <p:cond delay="8500"/>
                                  </p:stCondLst>
                                  <p:childTnLst>
                                    <p:anim calcmode="discrete" valueType="str">
                                      <p:cBhvr>
                                        <p:cTn id="62" dur="2000" fill="hold"/>
                                        <p:tgtEl>
                                          <p:spTgt spid="210"/>
                                        </p:tgtEl>
                                        <p:attrNameLst>
                                          <p:attrName>style.visibility</p:attrName>
                                        </p:attrNameLst>
                                      </p:cBhvr>
                                      <p:tavLst>
                                        <p:tav tm="0">
                                          <p:val>
                                            <p:strVal val="hidden"/>
                                          </p:val>
                                        </p:tav>
                                        <p:tav tm="50000">
                                          <p:val>
                                            <p:strVal val="visible"/>
                                          </p:val>
                                        </p:tav>
                                      </p:tavLst>
                                    </p:anim>
                                  </p:childTnLst>
                                </p:cTn>
                              </p:par>
                              <p:par>
                                <p:cTn id="63" presetID="35" presetClass="emph" presetSubtype="0" repeatCount="indefinite" fill="hold" grpId="0" nodeType="withEffect">
                                  <p:stCondLst>
                                    <p:cond delay="8500"/>
                                  </p:stCondLst>
                                  <p:childTnLst>
                                    <p:anim calcmode="discrete" valueType="str">
                                      <p:cBhvr>
                                        <p:cTn id="64" dur="2000" fill="hold"/>
                                        <p:tgtEl>
                                          <p:spTgt spid="262"/>
                                        </p:tgtEl>
                                        <p:attrNameLst>
                                          <p:attrName>style.visibility</p:attrName>
                                        </p:attrNameLst>
                                      </p:cBhvr>
                                      <p:tavLst>
                                        <p:tav tm="0">
                                          <p:val>
                                            <p:strVal val="hidden"/>
                                          </p:val>
                                        </p:tav>
                                        <p:tav tm="50000">
                                          <p:val>
                                            <p:strVal val="visible"/>
                                          </p:val>
                                        </p:tav>
                                      </p:tavLst>
                                    </p:anim>
                                  </p:childTnLst>
                                </p:cTn>
                              </p:par>
                              <p:par>
                                <p:cTn id="65" presetID="35" presetClass="emph" presetSubtype="0" repeatCount="indefinite" fill="hold" grpId="0" nodeType="withEffect">
                                  <p:stCondLst>
                                    <p:cond delay="3500"/>
                                  </p:stCondLst>
                                  <p:childTnLst>
                                    <p:anim calcmode="discrete" valueType="str">
                                      <p:cBhvr>
                                        <p:cTn id="66" dur="500" fill="hold"/>
                                        <p:tgtEl>
                                          <p:spTgt spid="264"/>
                                        </p:tgtEl>
                                        <p:attrNameLst>
                                          <p:attrName>style.visibility</p:attrName>
                                        </p:attrNameLst>
                                      </p:cBhvr>
                                      <p:tavLst>
                                        <p:tav tm="0">
                                          <p:val>
                                            <p:strVal val="hidden"/>
                                          </p:val>
                                        </p:tav>
                                        <p:tav tm="50000">
                                          <p:val>
                                            <p:strVal val="visible"/>
                                          </p:val>
                                        </p:tav>
                                      </p:tavLst>
                                    </p:anim>
                                  </p:childTnLst>
                                </p:cTn>
                              </p:par>
                              <p:par>
                                <p:cTn id="67" presetID="35" presetClass="emph" presetSubtype="0" repeatCount="indefinite" fill="hold" grpId="0" nodeType="withEffect">
                                  <p:stCondLst>
                                    <p:cond delay="8500"/>
                                  </p:stCondLst>
                                  <p:childTnLst>
                                    <p:anim calcmode="discrete" valueType="str">
                                      <p:cBhvr>
                                        <p:cTn id="68" dur="2000" fill="hold"/>
                                        <p:tgtEl>
                                          <p:spTgt spid="277"/>
                                        </p:tgtEl>
                                        <p:attrNameLst>
                                          <p:attrName>style.visibility</p:attrName>
                                        </p:attrNameLst>
                                      </p:cBhvr>
                                      <p:tavLst>
                                        <p:tav tm="0">
                                          <p:val>
                                            <p:strVal val="hidden"/>
                                          </p:val>
                                        </p:tav>
                                        <p:tav tm="50000">
                                          <p:val>
                                            <p:strVal val="visible"/>
                                          </p:val>
                                        </p:tav>
                                      </p:tavLst>
                                    </p:anim>
                                  </p:childTnLst>
                                </p:cTn>
                              </p:par>
                              <p:par>
                                <p:cTn id="69" presetID="35" presetClass="emph" presetSubtype="0" repeatCount="indefinite" fill="hold" grpId="0" nodeType="withEffect">
                                  <p:stCondLst>
                                    <p:cond delay="3500"/>
                                  </p:stCondLst>
                                  <p:childTnLst>
                                    <p:anim calcmode="discrete" valueType="str">
                                      <p:cBhvr>
                                        <p:cTn id="70" dur="500" fill="hold"/>
                                        <p:tgtEl>
                                          <p:spTgt spid="283"/>
                                        </p:tgtEl>
                                        <p:attrNameLst>
                                          <p:attrName>style.visibility</p:attrName>
                                        </p:attrNameLst>
                                      </p:cBhvr>
                                      <p:tavLst>
                                        <p:tav tm="0">
                                          <p:val>
                                            <p:strVal val="hidden"/>
                                          </p:val>
                                        </p:tav>
                                        <p:tav tm="50000">
                                          <p:val>
                                            <p:strVal val="visible"/>
                                          </p:val>
                                        </p:tav>
                                      </p:tavLst>
                                    </p:anim>
                                  </p:childTnLst>
                                </p:cTn>
                              </p:par>
                              <p:par>
                                <p:cTn id="71" presetID="35" presetClass="emph" presetSubtype="0" repeatCount="indefinite" fill="hold" grpId="0" nodeType="withEffect">
                                  <p:stCondLst>
                                    <p:cond delay="8500"/>
                                  </p:stCondLst>
                                  <p:childTnLst>
                                    <p:anim calcmode="discrete" valueType="str">
                                      <p:cBhvr>
                                        <p:cTn id="72" dur="2000" fill="hold"/>
                                        <p:tgtEl>
                                          <p:spTgt spid="287"/>
                                        </p:tgtEl>
                                        <p:attrNameLst>
                                          <p:attrName>style.visibility</p:attrName>
                                        </p:attrNameLst>
                                      </p:cBhvr>
                                      <p:tavLst>
                                        <p:tav tm="0">
                                          <p:val>
                                            <p:strVal val="hidden"/>
                                          </p:val>
                                        </p:tav>
                                        <p:tav tm="50000">
                                          <p:val>
                                            <p:strVal val="visible"/>
                                          </p:val>
                                        </p:tav>
                                      </p:tavLst>
                                    </p:anim>
                                  </p:childTnLst>
                                </p:cTn>
                              </p:par>
                              <p:par>
                                <p:cTn id="73" presetID="35" presetClass="emph" presetSubtype="0" repeatCount="indefinite" fill="hold" grpId="0" nodeType="withEffect">
                                  <p:stCondLst>
                                    <p:cond delay="3500"/>
                                  </p:stCondLst>
                                  <p:childTnLst>
                                    <p:anim calcmode="discrete" valueType="str">
                                      <p:cBhvr>
                                        <p:cTn id="74" dur="500" fill="hold"/>
                                        <p:tgtEl>
                                          <p:spTgt spid="288"/>
                                        </p:tgtEl>
                                        <p:attrNameLst>
                                          <p:attrName>style.visibility</p:attrName>
                                        </p:attrNameLst>
                                      </p:cBhvr>
                                      <p:tavLst>
                                        <p:tav tm="0">
                                          <p:val>
                                            <p:strVal val="hidden"/>
                                          </p:val>
                                        </p:tav>
                                        <p:tav tm="50000">
                                          <p:val>
                                            <p:strVal val="visible"/>
                                          </p:val>
                                        </p:tav>
                                      </p:tavLst>
                                    </p:anim>
                                  </p:childTnLst>
                                </p:cTn>
                              </p:par>
                              <p:par>
                                <p:cTn id="75" presetID="35" presetClass="emph" presetSubtype="0" repeatCount="indefinite" fill="hold" grpId="0" nodeType="withEffect">
                                  <p:stCondLst>
                                    <p:cond delay="8500"/>
                                  </p:stCondLst>
                                  <p:childTnLst>
                                    <p:anim calcmode="discrete" valueType="str">
                                      <p:cBhvr>
                                        <p:cTn id="76" dur="2000" fill="hold"/>
                                        <p:tgtEl>
                                          <p:spTgt spid="289"/>
                                        </p:tgtEl>
                                        <p:attrNameLst>
                                          <p:attrName>style.visibility</p:attrName>
                                        </p:attrNameLst>
                                      </p:cBhvr>
                                      <p:tavLst>
                                        <p:tav tm="0">
                                          <p:val>
                                            <p:strVal val="hidden"/>
                                          </p:val>
                                        </p:tav>
                                        <p:tav tm="50000">
                                          <p:val>
                                            <p:strVal val="visible"/>
                                          </p:val>
                                        </p:tav>
                                      </p:tavLst>
                                    </p:anim>
                                  </p:childTnLst>
                                </p:cTn>
                              </p:par>
                              <p:par>
                                <p:cTn id="77" presetID="35" presetClass="emph" presetSubtype="0" repeatCount="indefinite" fill="hold" grpId="0" nodeType="withEffect">
                                  <p:stCondLst>
                                    <p:cond delay="3500"/>
                                  </p:stCondLst>
                                  <p:childTnLst>
                                    <p:anim calcmode="discrete" valueType="str">
                                      <p:cBhvr>
                                        <p:cTn id="78" dur="500" fill="hold"/>
                                        <p:tgtEl>
                                          <p:spTgt spid="291"/>
                                        </p:tgtEl>
                                        <p:attrNameLst>
                                          <p:attrName>style.visibility</p:attrName>
                                        </p:attrNameLst>
                                      </p:cBhvr>
                                      <p:tavLst>
                                        <p:tav tm="0">
                                          <p:val>
                                            <p:strVal val="hidden"/>
                                          </p:val>
                                        </p:tav>
                                        <p:tav tm="50000">
                                          <p:val>
                                            <p:strVal val="visible"/>
                                          </p:val>
                                        </p:tav>
                                      </p:tavLst>
                                    </p:anim>
                                  </p:childTnLst>
                                </p:cTn>
                              </p:par>
                              <p:par>
                                <p:cTn id="79" presetID="35" presetClass="emph" presetSubtype="0" repeatCount="indefinite" fill="hold" grpId="0" nodeType="withEffect">
                                  <p:stCondLst>
                                    <p:cond delay="8500"/>
                                  </p:stCondLst>
                                  <p:childTnLst>
                                    <p:anim calcmode="discrete" valueType="str">
                                      <p:cBhvr>
                                        <p:cTn id="80" dur="2000" fill="hold"/>
                                        <p:tgtEl>
                                          <p:spTgt spid="300"/>
                                        </p:tgtEl>
                                        <p:attrNameLst>
                                          <p:attrName>style.visibility</p:attrName>
                                        </p:attrNameLst>
                                      </p:cBhvr>
                                      <p:tavLst>
                                        <p:tav tm="0">
                                          <p:val>
                                            <p:strVal val="hidden"/>
                                          </p:val>
                                        </p:tav>
                                        <p:tav tm="50000">
                                          <p:val>
                                            <p:strVal val="visible"/>
                                          </p:val>
                                        </p:tav>
                                      </p:tavLst>
                                    </p:anim>
                                  </p:childTnLst>
                                </p:cTn>
                              </p:par>
                              <p:par>
                                <p:cTn id="81" presetID="35" presetClass="emph" presetSubtype="0" repeatCount="indefinite" fill="hold" grpId="0" nodeType="withEffect">
                                  <p:stCondLst>
                                    <p:cond delay="8500"/>
                                  </p:stCondLst>
                                  <p:childTnLst>
                                    <p:anim calcmode="discrete" valueType="str">
                                      <p:cBhvr>
                                        <p:cTn id="82" dur="2000" fill="hold"/>
                                        <p:tgtEl>
                                          <p:spTgt spid="416"/>
                                        </p:tgtEl>
                                        <p:attrNameLst>
                                          <p:attrName>style.visibility</p:attrName>
                                        </p:attrNameLst>
                                      </p:cBhvr>
                                      <p:tavLst>
                                        <p:tav tm="0">
                                          <p:val>
                                            <p:strVal val="hidden"/>
                                          </p:val>
                                        </p:tav>
                                        <p:tav tm="50000">
                                          <p:val>
                                            <p:strVal val="visible"/>
                                          </p:val>
                                        </p:tav>
                                      </p:tavLst>
                                    </p:anim>
                                  </p:childTnLst>
                                </p:cTn>
                              </p:par>
                              <p:par>
                                <p:cTn id="83" presetID="35" presetClass="emph" presetSubtype="0" repeatCount="indefinite" fill="hold" grpId="0" nodeType="withEffect">
                                  <p:stCondLst>
                                    <p:cond delay="8500"/>
                                  </p:stCondLst>
                                  <p:childTnLst>
                                    <p:anim calcmode="discrete" valueType="str">
                                      <p:cBhvr>
                                        <p:cTn id="84" dur="2000" fill="hold"/>
                                        <p:tgtEl>
                                          <p:spTgt spid="423"/>
                                        </p:tgtEl>
                                        <p:attrNameLst>
                                          <p:attrName>style.visibility</p:attrName>
                                        </p:attrNameLst>
                                      </p:cBhvr>
                                      <p:tavLst>
                                        <p:tav tm="0">
                                          <p:val>
                                            <p:strVal val="hidden"/>
                                          </p:val>
                                        </p:tav>
                                        <p:tav tm="50000">
                                          <p:val>
                                            <p:strVal val="visible"/>
                                          </p:val>
                                        </p:tav>
                                      </p:tavLst>
                                    </p:anim>
                                  </p:childTnLst>
                                </p:cTn>
                              </p:par>
                              <p:par>
                                <p:cTn id="85" presetID="35" presetClass="emph" presetSubtype="0" repeatCount="indefinite" fill="hold" grpId="0" nodeType="withEffect">
                                  <p:stCondLst>
                                    <p:cond delay="8500"/>
                                  </p:stCondLst>
                                  <p:childTnLst>
                                    <p:anim calcmode="discrete" valueType="str">
                                      <p:cBhvr>
                                        <p:cTn id="86" dur="2000" fill="hold"/>
                                        <p:tgtEl>
                                          <p:spTgt spid="425"/>
                                        </p:tgtEl>
                                        <p:attrNameLst>
                                          <p:attrName>style.visibility</p:attrName>
                                        </p:attrNameLst>
                                      </p:cBhvr>
                                      <p:tavLst>
                                        <p:tav tm="0">
                                          <p:val>
                                            <p:strVal val="hidden"/>
                                          </p:val>
                                        </p:tav>
                                        <p:tav tm="50000">
                                          <p:val>
                                            <p:strVal val="visible"/>
                                          </p:val>
                                        </p:tav>
                                      </p:tavLst>
                                    </p:anim>
                                  </p:childTnLst>
                                </p:cTn>
                              </p:par>
                              <p:par>
                                <p:cTn id="87" presetID="35" presetClass="emph" presetSubtype="0" repeatCount="indefinite" fill="hold" grpId="0" nodeType="withEffect">
                                  <p:stCondLst>
                                    <p:cond delay="8500"/>
                                  </p:stCondLst>
                                  <p:childTnLst>
                                    <p:anim calcmode="discrete" valueType="str">
                                      <p:cBhvr>
                                        <p:cTn id="88" dur="2000" fill="hold"/>
                                        <p:tgtEl>
                                          <p:spTgt spid="434"/>
                                        </p:tgtEl>
                                        <p:attrNameLst>
                                          <p:attrName>style.visibility</p:attrName>
                                        </p:attrNameLst>
                                      </p:cBhvr>
                                      <p:tavLst>
                                        <p:tav tm="0">
                                          <p:val>
                                            <p:strVal val="hidden"/>
                                          </p:val>
                                        </p:tav>
                                        <p:tav tm="50000">
                                          <p:val>
                                            <p:strVal val="visible"/>
                                          </p:val>
                                        </p:tav>
                                      </p:tavLst>
                                    </p:anim>
                                  </p:childTnLst>
                                </p:cTn>
                              </p:par>
                              <p:par>
                                <p:cTn id="89" presetID="35" presetClass="emph" presetSubtype="0" repeatCount="indefinite" fill="hold" grpId="0" nodeType="withEffect">
                                  <p:stCondLst>
                                    <p:cond delay="8500"/>
                                  </p:stCondLst>
                                  <p:childTnLst>
                                    <p:anim calcmode="discrete" valueType="str">
                                      <p:cBhvr>
                                        <p:cTn id="90" dur="2000" fill="hold"/>
                                        <p:tgtEl>
                                          <p:spTgt spid="436"/>
                                        </p:tgtEl>
                                        <p:attrNameLst>
                                          <p:attrName>style.visibility</p:attrName>
                                        </p:attrNameLst>
                                      </p:cBhvr>
                                      <p:tavLst>
                                        <p:tav tm="0">
                                          <p:val>
                                            <p:strVal val="hidden"/>
                                          </p:val>
                                        </p:tav>
                                        <p:tav tm="50000">
                                          <p:val>
                                            <p:strVal val="visible"/>
                                          </p:val>
                                        </p:tav>
                                      </p:tavLst>
                                    </p:anim>
                                  </p:childTnLst>
                                </p:cTn>
                              </p:par>
                              <p:par>
                                <p:cTn id="91" presetID="10" presetClass="entr" presetSubtype="0" fill="hold" nodeType="withEffect">
                                  <p:stCondLst>
                                    <p:cond delay="12000"/>
                                  </p:stCondLst>
                                  <p:childTnLst>
                                    <p:set>
                                      <p:cBhvr>
                                        <p:cTn id="92" dur="1" fill="hold">
                                          <p:stCondLst>
                                            <p:cond delay="0"/>
                                          </p:stCondLst>
                                        </p:cTn>
                                        <p:tgtEl>
                                          <p:spTgt spid="10"/>
                                        </p:tgtEl>
                                        <p:attrNameLst>
                                          <p:attrName>style.visibility</p:attrName>
                                        </p:attrNameLst>
                                      </p:cBhvr>
                                      <p:to>
                                        <p:strVal val="visible"/>
                                      </p:to>
                                    </p:set>
                                    <p:animEffect transition="in" filter="fade">
                                      <p:cBhvr>
                                        <p:cTn id="93" dur="2000"/>
                                        <p:tgtEl>
                                          <p:spTgt spid="10"/>
                                        </p:tgtEl>
                                      </p:cBhvr>
                                    </p:animEffect>
                                  </p:childTnLst>
                                </p:cTn>
                              </p:par>
                              <p:par>
                                <p:cTn id="94" presetID="0" presetClass="path" presetSubtype="0" accel="50000" decel="50000" fill="hold" nodeType="withEffect">
                                  <p:stCondLst>
                                    <p:cond delay="12000"/>
                                  </p:stCondLst>
                                  <p:childTnLst>
                                    <p:animMotion origin="layout" path="M 2.22222E-6 2.96296E-6 L -1.28716 0.06065 " pathEditMode="relative" rAng="0" ptsTypes="AA">
                                      <p:cBhvr>
                                        <p:cTn id="95" dur="5000" fill="hold"/>
                                        <p:tgtEl>
                                          <p:spTgt spid="10"/>
                                        </p:tgtEl>
                                        <p:attrNameLst>
                                          <p:attrName>ppt_x</p:attrName>
                                          <p:attrName>ppt_y</p:attrName>
                                        </p:attrNameLst>
                                      </p:cBhvr>
                                      <p:rCtr x="-64400" y="3000"/>
                                    </p:animMotion>
                                  </p:childTnLst>
                                </p:cTn>
                              </p:par>
                              <p:par>
                                <p:cTn id="96" presetID="32" presetClass="emph" presetSubtype="0" repeatCount="4000" fill="hold" nodeType="withEffect">
                                  <p:stCondLst>
                                    <p:cond delay="12000"/>
                                  </p:stCondLst>
                                  <p:childTnLst>
                                    <p:animClr clrSpc="rgb" dir="cw">
                                      <p:cBhvr override="childStyle">
                                        <p:cTn id="97" dur="200" fill="hold"/>
                                        <p:tgtEl>
                                          <p:spTgt spid="10"/>
                                        </p:tgtEl>
                                        <p:attrNameLst>
                                          <p:attrName>style.color</p:attrName>
                                        </p:attrNameLst>
                                      </p:cBhvr>
                                      <p:to>
                                        <a:schemeClr val="accent2"/>
                                      </p:to>
                                    </p:animClr>
                                    <p:animClr clrSpc="rgb" dir="cw">
                                      <p:cBhvr>
                                        <p:cTn id="98" dur="200" fill="hold"/>
                                        <p:tgtEl>
                                          <p:spTgt spid="10"/>
                                        </p:tgtEl>
                                        <p:attrNameLst>
                                          <p:attrName>fillcolor</p:attrName>
                                        </p:attrNameLst>
                                      </p:cBhvr>
                                      <p:to>
                                        <a:schemeClr val="accent2"/>
                                      </p:to>
                                    </p:animClr>
                                    <p:set>
                                      <p:cBhvr>
                                        <p:cTn id="99" dur="200" fill="hold"/>
                                        <p:tgtEl>
                                          <p:spTgt spid="10"/>
                                        </p:tgtEl>
                                        <p:attrNameLst>
                                          <p:attrName>fill.type</p:attrName>
                                        </p:attrNameLst>
                                      </p:cBhvr>
                                      <p:to>
                                        <p:strVal val="solid"/>
                                      </p:to>
                                    </p:set>
                                    <p:set>
                                      <p:cBhvr>
                                        <p:cTn id="100" dur="200" fill="hold"/>
                                        <p:tgtEl>
                                          <p:spTgt spid="10"/>
                                        </p:tgtEl>
                                        <p:attrNameLst>
                                          <p:attrName>fill.on</p:attrName>
                                        </p:attrNameLst>
                                      </p:cBhvr>
                                      <p:to>
                                        <p:strVal val="true"/>
                                      </p:to>
                                    </p:set>
                                    <p:animRot by="120000">
                                      <p:cBhvr>
                                        <p:cTn id="101" dur="200" fill="hold">
                                          <p:stCondLst>
                                            <p:cond delay="0"/>
                                          </p:stCondLst>
                                        </p:cTn>
                                        <p:tgtEl>
                                          <p:spTgt spid="10"/>
                                        </p:tgtEl>
                                        <p:attrNameLst>
                                          <p:attrName>r</p:attrName>
                                        </p:attrNameLst>
                                      </p:cBhvr>
                                    </p:animRot>
                                    <p:animRot by="-240000">
                                      <p:cBhvr>
                                        <p:cTn id="102" dur="400" fill="hold">
                                          <p:stCondLst>
                                            <p:cond delay="400"/>
                                          </p:stCondLst>
                                        </p:cTn>
                                        <p:tgtEl>
                                          <p:spTgt spid="10"/>
                                        </p:tgtEl>
                                        <p:attrNameLst>
                                          <p:attrName>r</p:attrName>
                                        </p:attrNameLst>
                                      </p:cBhvr>
                                    </p:animRot>
                                    <p:animRot by="240000">
                                      <p:cBhvr>
                                        <p:cTn id="103" dur="400" fill="hold">
                                          <p:stCondLst>
                                            <p:cond delay="800"/>
                                          </p:stCondLst>
                                        </p:cTn>
                                        <p:tgtEl>
                                          <p:spTgt spid="10"/>
                                        </p:tgtEl>
                                        <p:attrNameLst>
                                          <p:attrName>r</p:attrName>
                                        </p:attrNameLst>
                                      </p:cBhvr>
                                    </p:animRot>
                                    <p:animRot by="-240000">
                                      <p:cBhvr>
                                        <p:cTn id="104" dur="400" fill="hold">
                                          <p:stCondLst>
                                            <p:cond delay="1200"/>
                                          </p:stCondLst>
                                        </p:cTn>
                                        <p:tgtEl>
                                          <p:spTgt spid="10"/>
                                        </p:tgtEl>
                                        <p:attrNameLst>
                                          <p:attrName>r</p:attrName>
                                        </p:attrNameLst>
                                      </p:cBhvr>
                                    </p:animRot>
                                    <p:animRot by="120000">
                                      <p:cBhvr>
                                        <p:cTn id="105" dur="400" fill="hold">
                                          <p:stCondLst>
                                            <p:cond delay="1600"/>
                                          </p:stCondLst>
                                        </p:cTn>
                                        <p:tgtEl>
                                          <p:spTgt spid="10"/>
                                        </p:tgtEl>
                                        <p:attrNameLst>
                                          <p:attrName>r</p:attrName>
                                        </p:attrNameLst>
                                      </p:cBhvr>
                                    </p:animRot>
                                  </p:childTnLst>
                                </p:cTn>
                              </p:par>
                              <p:par>
                                <p:cTn id="106" presetID="0" presetClass="path" presetSubtype="0" accel="50000" decel="50000" fill="hold" nodeType="withEffect">
                                  <p:stCondLst>
                                    <p:cond delay="25000"/>
                                  </p:stCondLst>
                                  <p:childTnLst>
                                    <p:animMotion origin="layout" path="M -1.16111 0.67061 L 0.04722 0.59838 " pathEditMode="relative" ptsTypes="AA">
                                      <p:cBhvr>
                                        <p:cTn id="107" dur="2000" fill="hold"/>
                                        <p:tgtEl>
                                          <p:spTgt spid="10"/>
                                        </p:tgtEl>
                                        <p:attrNameLst>
                                          <p:attrName>ppt_x</p:attrName>
                                          <p:attrName>ppt_y</p:attrName>
                                        </p:attrNameLst>
                                      </p:cBhvr>
                                    </p:animMotion>
                                  </p:childTnLst>
                                </p:cTn>
                              </p:par>
                              <p:par>
                                <p:cTn id="108" presetID="16" presetClass="entr" presetSubtype="37" fill="hold" grpId="0" nodeType="withEffect">
                                  <p:stCondLst>
                                    <p:cond delay="10000"/>
                                  </p:stCondLst>
                                  <p:childTnLst>
                                    <p:set>
                                      <p:cBhvr>
                                        <p:cTn id="109" dur="1" fill="hold">
                                          <p:stCondLst>
                                            <p:cond delay="0"/>
                                          </p:stCondLst>
                                        </p:cTn>
                                        <p:tgtEl>
                                          <p:spTgt spid="569"/>
                                        </p:tgtEl>
                                        <p:attrNameLst>
                                          <p:attrName>style.visibility</p:attrName>
                                        </p:attrNameLst>
                                      </p:cBhvr>
                                      <p:to>
                                        <p:strVal val="visible"/>
                                      </p:to>
                                    </p:set>
                                    <p:animEffect transition="in" filter="barn(outVertical)">
                                      <p:cBhvr>
                                        <p:cTn id="110" dur="500"/>
                                        <p:tgtEl>
                                          <p:spTgt spid="569"/>
                                        </p:tgtEl>
                                      </p:cBhvr>
                                    </p:animEffect>
                                  </p:childTnLst>
                                </p:cTn>
                              </p:par>
                              <p:par>
                                <p:cTn id="111" presetID="10" presetClass="entr" presetSubtype="0" fill="hold" grpId="0" nodeType="withEffect">
                                  <p:stCondLst>
                                    <p:cond delay="12000"/>
                                  </p:stCondLst>
                                  <p:childTnLst>
                                    <p:set>
                                      <p:cBhvr>
                                        <p:cTn id="112" dur="1" fill="hold">
                                          <p:stCondLst>
                                            <p:cond delay="0"/>
                                          </p:stCondLst>
                                        </p:cTn>
                                        <p:tgtEl>
                                          <p:spTgt spid="573"/>
                                        </p:tgtEl>
                                        <p:attrNameLst>
                                          <p:attrName>style.visibility</p:attrName>
                                        </p:attrNameLst>
                                      </p:cBhvr>
                                      <p:to>
                                        <p:strVal val="visible"/>
                                      </p:to>
                                    </p:set>
                                    <p:animEffect transition="in" filter="fade">
                                      <p:cBhvr>
                                        <p:cTn id="113" dur="2000"/>
                                        <p:tgtEl>
                                          <p:spTgt spid="573"/>
                                        </p:tgtEl>
                                      </p:cBhvr>
                                    </p:animEffect>
                                  </p:childTnLst>
                                </p:cTn>
                              </p:par>
                              <p:par>
                                <p:cTn id="114" presetID="22" presetClass="entr" presetSubtype="4" fill="hold" nodeType="withEffect">
                                  <p:stCondLst>
                                    <p:cond delay="12000"/>
                                  </p:stCondLst>
                                  <p:childTnLst>
                                    <p:set>
                                      <p:cBhvr>
                                        <p:cTn id="115" dur="1" fill="hold">
                                          <p:stCondLst>
                                            <p:cond delay="0"/>
                                          </p:stCondLst>
                                        </p:cTn>
                                        <p:tgtEl>
                                          <p:spTgt spid="576"/>
                                        </p:tgtEl>
                                        <p:attrNameLst>
                                          <p:attrName>style.visibility</p:attrName>
                                        </p:attrNameLst>
                                      </p:cBhvr>
                                      <p:to>
                                        <p:strVal val="visible"/>
                                      </p:to>
                                    </p:set>
                                    <p:animEffect transition="in" filter="wipe(down)">
                                      <p:cBhvr>
                                        <p:cTn id="116" dur="2000"/>
                                        <p:tgtEl>
                                          <p:spTgt spid="576"/>
                                        </p:tgtEl>
                                      </p:cBhvr>
                                    </p:animEffect>
                                  </p:childTnLst>
                                </p:cTn>
                              </p:par>
                              <p:par>
                                <p:cTn id="117" presetID="16" presetClass="entr" presetSubtype="26" fill="hold" grpId="0" nodeType="withEffect">
                                  <p:stCondLst>
                                    <p:cond delay="16000"/>
                                  </p:stCondLst>
                                  <p:childTnLst>
                                    <p:set>
                                      <p:cBhvr>
                                        <p:cTn id="118" dur="1" fill="hold">
                                          <p:stCondLst>
                                            <p:cond delay="0"/>
                                          </p:stCondLst>
                                        </p:cTn>
                                        <p:tgtEl>
                                          <p:spTgt spid="572"/>
                                        </p:tgtEl>
                                        <p:attrNameLst>
                                          <p:attrName>style.visibility</p:attrName>
                                        </p:attrNameLst>
                                      </p:cBhvr>
                                      <p:to>
                                        <p:strVal val="visible"/>
                                      </p:to>
                                    </p:set>
                                    <p:animEffect transition="in" filter="barn(inHorizontal)">
                                      <p:cBhvr>
                                        <p:cTn id="119" dur="500"/>
                                        <p:tgtEl>
                                          <p:spTgt spid="572"/>
                                        </p:tgtEl>
                                      </p:cBhvr>
                                    </p:animEffect>
                                  </p:childTnLst>
                                </p:cTn>
                              </p:par>
                              <p:par>
                                <p:cTn id="120" presetID="22" presetClass="entr" presetSubtype="4" fill="hold" nodeType="withEffect">
                                  <p:stCondLst>
                                    <p:cond delay="18000"/>
                                  </p:stCondLst>
                                  <p:childTnLst>
                                    <p:set>
                                      <p:cBhvr>
                                        <p:cTn id="121" dur="1" fill="hold">
                                          <p:stCondLst>
                                            <p:cond delay="0"/>
                                          </p:stCondLst>
                                        </p:cTn>
                                        <p:tgtEl>
                                          <p:spTgt spid="575"/>
                                        </p:tgtEl>
                                        <p:attrNameLst>
                                          <p:attrName>style.visibility</p:attrName>
                                        </p:attrNameLst>
                                      </p:cBhvr>
                                      <p:to>
                                        <p:strVal val="visible"/>
                                      </p:to>
                                    </p:set>
                                    <p:animEffect transition="in" filter="wipe(down)">
                                      <p:cBhvr>
                                        <p:cTn id="122" dur="2000"/>
                                        <p:tgtEl>
                                          <p:spTgt spid="575"/>
                                        </p:tgtEl>
                                      </p:cBhvr>
                                    </p:animEffect>
                                  </p:childTnLst>
                                </p:cTn>
                              </p:par>
                              <p:par>
                                <p:cTn id="123" presetID="10" presetClass="entr" presetSubtype="0" fill="hold" grpId="0" nodeType="withEffect">
                                  <p:stCondLst>
                                    <p:cond delay="18000"/>
                                  </p:stCondLst>
                                  <p:childTnLst>
                                    <p:set>
                                      <p:cBhvr>
                                        <p:cTn id="124" dur="1" fill="hold">
                                          <p:stCondLst>
                                            <p:cond delay="0"/>
                                          </p:stCondLst>
                                        </p:cTn>
                                        <p:tgtEl>
                                          <p:spTgt spid="574"/>
                                        </p:tgtEl>
                                        <p:attrNameLst>
                                          <p:attrName>style.visibility</p:attrName>
                                        </p:attrNameLst>
                                      </p:cBhvr>
                                      <p:to>
                                        <p:strVal val="visible"/>
                                      </p:to>
                                    </p:set>
                                    <p:animEffect transition="in" filter="fade">
                                      <p:cBhvr>
                                        <p:cTn id="125" dur="2000"/>
                                        <p:tgtEl>
                                          <p:spTgt spid="5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4" grpId="0" animBg="1"/>
      <p:bldP spid="170" grpId="0" animBg="1"/>
      <p:bldP spid="171" grpId="0" animBg="1"/>
      <p:bldP spid="172" grpId="0" animBg="1"/>
      <p:bldP spid="181" grpId="0" animBg="1"/>
      <p:bldP spid="182" grpId="0" animBg="1"/>
      <p:bldP spid="183" grpId="0" animBg="1"/>
      <p:bldP spid="184" grpId="0" animBg="1"/>
      <p:bldP spid="190" grpId="0" animBg="1"/>
      <p:bldP spid="191" grpId="0" animBg="1"/>
      <p:bldP spid="192" grpId="0" animBg="1"/>
      <p:bldP spid="193" grpId="0" animBg="1"/>
      <p:bldP spid="194" grpId="0" animBg="1"/>
      <p:bldP spid="195" grpId="0" animBg="1"/>
      <p:bldP spid="196" grpId="0" animBg="1"/>
      <p:bldP spid="197" grpId="0" animBg="1"/>
      <p:bldP spid="198" grpId="0" animBg="1"/>
      <p:bldP spid="199" grpId="0" animBg="1"/>
      <p:bldP spid="200" grpId="0" animBg="1"/>
      <p:bldP spid="201" grpId="0" animBg="1"/>
      <p:bldP spid="202" grpId="0" animBg="1"/>
      <p:bldP spid="203" grpId="0" animBg="1"/>
      <p:bldP spid="204" grpId="0" animBg="1"/>
      <p:bldP spid="206" grpId="0" animBg="1"/>
      <p:bldP spid="208" grpId="0" animBg="1"/>
      <p:bldP spid="210" grpId="0" animBg="1"/>
      <p:bldP spid="262" grpId="0" animBg="1"/>
      <p:bldP spid="264" grpId="0" animBg="1"/>
      <p:bldP spid="277" grpId="0" animBg="1"/>
      <p:bldP spid="283" grpId="0" animBg="1"/>
      <p:bldP spid="287" grpId="0" animBg="1"/>
      <p:bldP spid="288" grpId="0" animBg="1"/>
      <p:bldP spid="289" grpId="0" animBg="1"/>
      <p:bldP spid="291" grpId="0" animBg="1"/>
      <p:bldP spid="300" grpId="0" animBg="1"/>
      <p:bldP spid="416" grpId="0" animBg="1"/>
      <p:bldP spid="423" grpId="0" animBg="1"/>
      <p:bldP spid="425" grpId="0" animBg="1"/>
      <p:bldP spid="434" grpId="0" animBg="1"/>
      <p:bldP spid="436" grpId="0" animBg="1"/>
      <p:bldP spid="569" grpId="0" animBg="1"/>
      <p:bldP spid="572" grpId="0" animBg="1"/>
      <p:bldP spid="573" grpId="0"/>
      <p:bldP spid="574"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Content Placeholder 2">
            <a:extLst>
              <a:ext uri="{FF2B5EF4-FFF2-40B4-BE49-F238E27FC236}">
                <a16:creationId xmlns:a16="http://schemas.microsoft.com/office/drawing/2014/main" id="{4A4B56EC-78E1-4146-829E-297B7892652F}"/>
              </a:ext>
            </a:extLst>
          </p:cNvPr>
          <p:cNvSpPr txBox="1">
            <a:spLocks/>
          </p:cNvSpPr>
          <p:nvPr/>
        </p:nvSpPr>
        <p:spPr bwMode="auto">
          <a:xfrm>
            <a:off x="55563" y="84138"/>
            <a:ext cx="8950325" cy="515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6800"/>
          <a:lstStyle>
            <a:lvl1pPr marL="273050" indent="-273050">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639763" indent="-2730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indent="-182563">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187450" indent="-182563">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1462088" indent="-182563">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1919288" indent="-182563"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376488" indent="-182563"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2833688" indent="-182563"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290888" indent="-182563"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a:buFont typeface="Wingdings" panose="05000000000000000000" pitchFamily="2" charset="2"/>
              <a:buNone/>
            </a:pPr>
            <a:r>
              <a:rPr lang="en-CA" altLang="en-US" sz="2200"/>
              <a:t>Ex: In 2020, perihelion is on January 5 and aphelion is on July 4 (180 days in between).  </a:t>
            </a:r>
            <a:br>
              <a:rPr lang="en-CA" altLang="en-US" sz="2200"/>
            </a:br>
            <a:r>
              <a:rPr lang="en-CA" altLang="en-US" sz="2200"/>
              <a:t>Perihelion (147,000,000km)          Aphelion (149,600,000km)</a:t>
            </a:r>
            <a:br>
              <a:rPr lang="en-CA" altLang="en-US" sz="2200"/>
            </a:br>
            <a:endParaRPr lang="en-CA" altLang="en-US" sz="2200"/>
          </a:p>
          <a:p>
            <a:pPr>
              <a:buFont typeface="Wingdings" panose="05000000000000000000" pitchFamily="2" charset="2"/>
              <a:buNone/>
            </a:pPr>
            <a:r>
              <a:rPr lang="en-CA" altLang="en-US" sz="2200"/>
              <a:t>    a) Express the distance, d million km, from Earth to sun as a sinusoidal function of the number of days of the year.  </a:t>
            </a:r>
          </a:p>
          <a:p>
            <a:pPr>
              <a:buFont typeface="Wingdings" panose="05000000000000000000" pitchFamily="2" charset="2"/>
              <a:buNone/>
            </a:pPr>
            <a:r>
              <a:rPr lang="en-CA" altLang="en-US" sz="2200"/>
              <a:t>	b) Express the distance, “d” million km, from Earth to sun as a “Cosine Function”</a:t>
            </a:r>
          </a:p>
          <a:p>
            <a:pPr>
              <a:buFont typeface="Wingdings" panose="05000000000000000000" pitchFamily="2" charset="2"/>
              <a:buNone/>
            </a:pPr>
            <a:r>
              <a:rPr lang="en-CA" altLang="en-US" sz="2200"/>
              <a:t>	c) Graph the distance of the earth from the sun as a function of the time (days) in the year</a:t>
            </a:r>
          </a:p>
          <a:p>
            <a:pPr>
              <a:buFont typeface="Wingdings" panose="05000000000000000000" pitchFamily="2" charset="2"/>
              <a:buNone/>
            </a:pPr>
            <a:r>
              <a:rPr lang="en-CA" altLang="en-US" sz="2200"/>
              <a:t>    d) Use the function to find the earth/sun distance on Dec 13, 2020</a:t>
            </a:r>
          </a:p>
        </p:txBody>
      </p:sp>
    </p:spTree>
    <p:custDataLst>
      <p:tags r:id="rId1"/>
    </p:custData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Content Placeholder 2">
            <a:extLst>
              <a:ext uri="{FF2B5EF4-FFF2-40B4-BE49-F238E27FC236}">
                <a16:creationId xmlns:a16="http://schemas.microsoft.com/office/drawing/2014/main" id="{03D5E317-B60E-461B-800B-2947E03B3B22}"/>
              </a:ext>
            </a:extLst>
          </p:cNvPr>
          <p:cNvSpPr>
            <a:spLocks noGrp="1"/>
          </p:cNvSpPr>
          <p:nvPr>
            <p:ph sz="quarter" idx="1"/>
          </p:nvPr>
        </p:nvSpPr>
        <p:spPr>
          <a:xfrm>
            <a:off x="79375" y="133350"/>
            <a:ext cx="8923338" cy="1774825"/>
          </a:xfrm>
        </p:spPr>
        <p:txBody>
          <a:bodyPr lIns="46800"/>
          <a:lstStyle/>
          <a:p>
            <a:pPr>
              <a:buFont typeface="Wingdings" panose="05000000000000000000" pitchFamily="2" charset="2"/>
              <a:buNone/>
            </a:pPr>
            <a:r>
              <a:rPr lang="en-CA" altLang="en-US" sz="2200"/>
              <a:t>Ex: In 2020, perihelion is on January 5 and aphelion is on July 4.  Express the distance, d million km, from Earth to sun as a sinusoidal function of the number of days of the year.  </a:t>
            </a:r>
          </a:p>
          <a:p>
            <a:pPr>
              <a:buFont typeface="Wingdings" panose="05000000000000000000" pitchFamily="2" charset="2"/>
              <a:buNone/>
            </a:pPr>
            <a:r>
              <a:rPr lang="en-CA" altLang="en-US" sz="2200"/>
              <a:t>    b) Use the function to find the earth/sun distance on Dec 13, 2020</a:t>
            </a:r>
          </a:p>
        </p:txBody>
      </p:sp>
      <p:sp>
        <p:nvSpPr>
          <p:cNvPr id="34819" name="Text Box 5">
            <a:extLst>
              <a:ext uri="{FF2B5EF4-FFF2-40B4-BE49-F238E27FC236}">
                <a16:creationId xmlns:a16="http://schemas.microsoft.com/office/drawing/2014/main" id="{77326655-B78A-46E0-9B4D-81692095D56E}"/>
              </a:ext>
            </a:extLst>
          </p:cNvPr>
          <p:cNvSpPr txBox="1">
            <a:spLocks noChangeArrowheads="1"/>
          </p:cNvSpPr>
          <p:nvPr/>
        </p:nvSpPr>
        <p:spPr bwMode="auto">
          <a:xfrm>
            <a:off x="5084763" y="6613525"/>
            <a:ext cx="4059237"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latin typeface="Arial" panose="020B0604020202020204" pitchFamily="34" charset="0"/>
              </a:rPr>
              <a:t>© Copyright all rights reserved to Homework depot: </a:t>
            </a:r>
            <a:r>
              <a:rPr lang="en-US" altLang="en-US" sz="1000">
                <a:latin typeface="Arial" panose="020B0604020202020204" pitchFamily="34" charset="0"/>
                <a:hlinkClick r:id="rId4"/>
              </a:rPr>
              <a:t>www.BCMath.ca</a:t>
            </a:r>
            <a:r>
              <a:rPr lang="en-US" altLang="en-US" sz="1000">
                <a:latin typeface="Arial" panose="020B0604020202020204" pitchFamily="34" charset="0"/>
              </a:rPr>
              <a:t> </a:t>
            </a:r>
          </a:p>
        </p:txBody>
      </p:sp>
      <p:grpSp>
        <p:nvGrpSpPr>
          <p:cNvPr id="2" name="Group 5">
            <a:extLst>
              <a:ext uri="{FF2B5EF4-FFF2-40B4-BE49-F238E27FC236}">
                <a16:creationId xmlns:a16="http://schemas.microsoft.com/office/drawing/2014/main" id="{645B010F-5814-41B2-920D-1232423E7287}"/>
              </a:ext>
            </a:extLst>
          </p:cNvPr>
          <p:cNvGrpSpPr>
            <a:grpSpLocks noChangeAspect="1"/>
          </p:cNvGrpSpPr>
          <p:nvPr/>
        </p:nvGrpSpPr>
        <p:grpSpPr bwMode="auto">
          <a:xfrm>
            <a:off x="184150" y="1663700"/>
            <a:ext cx="8051800" cy="2925763"/>
            <a:chOff x="278" y="1326"/>
            <a:chExt cx="5072" cy="1843"/>
          </a:xfrm>
        </p:grpSpPr>
        <p:sp>
          <p:nvSpPr>
            <p:cNvPr id="34853" name="AutoShape 4">
              <a:extLst>
                <a:ext uri="{FF2B5EF4-FFF2-40B4-BE49-F238E27FC236}">
                  <a16:creationId xmlns:a16="http://schemas.microsoft.com/office/drawing/2014/main" id="{0CBEE2AC-7574-44B4-B875-BC8FB236CD76}"/>
                </a:ext>
              </a:extLst>
            </p:cNvPr>
            <p:cNvSpPr>
              <a:spLocks noChangeAspect="1" noChangeArrowheads="1" noTextEdit="1"/>
            </p:cNvSpPr>
            <p:nvPr/>
          </p:nvSpPr>
          <p:spPr bwMode="auto">
            <a:xfrm>
              <a:off x="301" y="1329"/>
              <a:ext cx="5002" cy="18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34854" name="Rectangle 6">
              <a:extLst>
                <a:ext uri="{FF2B5EF4-FFF2-40B4-BE49-F238E27FC236}">
                  <a16:creationId xmlns:a16="http://schemas.microsoft.com/office/drawing/2014/main" id="{3BD4E0A4-2FF1-4D1C-8A02-588272AD14DF}"/>
                </a:ext>
              </a:extLst>
            </p:cNvPr>
            <p:cNvSpPr>
              <a:spLocks noChangeArrowheads="1"/>
            </p:cNvSpPr>
            <p:nvPr/>
          </p:nvSpPr>
          <p:spPr bwMode="auto">
            <a:xfrm>
              <a:off x="305" y="1332"/>
              <a:ext cx="4994" cy="1813"/>
            </a:xfrm>
            <a:prstGeom prst="rect">
              <a:avLst/>
            </a:prstGeom>
            <a:solidFill>
              <a:srgbClr val="FFFFFF"/>
            </a:solidFill>
            <a:ln w="4">
              <a:solidFill>
                <a:srgbClr val="FFFFFF"/>
              </a:solidFill>
              <a:miter lim="800000"/>
              <a:headEnd/>
              <a:tailEnd/>
            </a:ln>
          </p:spPr>
          <p:txBody>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endParaRPr lang="en-CA" altLang="en-US" sz="1800">
                <a:latin typeface="Arial" panose="020B0604020202020204" pitchFamily="34" charset="0"/>
              </a:endParaRPr>
            </a:p>
          </p:txBody>
        </p:sp>
        <p:sp>
          <p:nvSpPr>
            <p:cNvPr id="34855" name="Line 7">
              <a:extLst>
                <a:ext uri="{FF2B5EF4-FFF2-40B4-BE49-F238E27FC236}">
                  <a16:creationId xmlns:a16="http://schemas.microsoft.com/office/drawing/2014/main" id="{56259D39-2307-4016-89CC-B6A466F92F97}"/>
                </a:ext>
              </a:extLst>
            </p:cNvPr>
            <p:cNvSpPr>
              <a:spLocks noChangeShapeType="1"/>
            </p:cNvSpPr>
            <p:nvPr/>
          </p:nvSpPr>
          <p:spPr bwMode="auto">
            <a:xfrm flipV="1">
              <a:off x="524" y="1332"/>
              <a:ext cx="1" cy="1810"/>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4856" name="Line 8">
              <a:extLst>
                <a:ext uri="{FF2B5EF4-FFF2-40B4-BE49-F238E27FC236}">
                  <a16:creationId xmlns:a16="http://schemas.microsoft.com/office/drawing/2014/main" id="{5CBF8D36-EE43-4A99-8A44-E75AC2DEB62D}"/>
                </a:ext>
              </a:extLst>
            </p:cNvPr>
            <p:cNvSpPr>
              <a:spLocks noChangeShapeType="1"/>
            </p:cNvSpPr>
            <p:nvPr/>
          </p:nvSpPr>
          <p:spPr bwMode="auto">
            <a:xfrm flipV="1">
              <a:off x="528" y="1332"/>
              <a:ext cx="1" cy="1810"/>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4857" name="Line 9">
              <a:extLst>
                <a:ext uri="{FF2B5EF4-FFF2-40B4-BE49-F238E27FC236}">
                  <a16:creationId xmlns:a16="http://schemas.microsoft.com/office/drawing/2014/main" id="{37301B2D-D6EF-454D-A024-3C8552990481}"/>
                </a:ext>
              </a:extLst>
            </p:cNvPr>
            <p:cNvSpPr>
              <a:spLocks noChangeShapeType="1"/>
            </p:cNvSpPr>
            <p:nvPr/>
          </p:nvSpPr>
          <p:spPr bwMode="auto">
            <a:xfrm flipV="1">
              <a:off x="727" y="1332"/>
              <a:ext cx="1" cy="1810"/>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4858" name="Line 10">
              <a:extLst>
                <a:ext uri="{FF2B5EF4-FFF2-40B4-BE49-F238E27FC236}">
                  <a16:creationId xmlns:a16="http://schemas.microsoft.com/office/drawing/2014/main" id="{BFE5E566-7B5A-4AAE-861B-1F2AD62FEC01}"/>
                </a:ext>
              </a:extLst>
            </p:cNvPr>
            <p:cNvSpPr>
              <a:spLocks noChangeShapeType="1"/>
            </p:cNvSpPr>
            <p:nvPr/>
          </p:nvSpPr>
          <p:spPr bwMode="auto">
            <a:xfrm flipV="1">
              <a:off x="731" y="1332"/>
              <a:ext cx="1" cy="1810"/>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4859" name="Line 11">
              <a:extLst>
                <a:ext uri="{FF2B5EF4-FFF2-40B4-BE49-F238E27FC236}">
                  <a16:creationId xmlns:a16="http://schemas.microsoft.com/office/drawing/2014/main" id="{2E8CC6B0-C276-461F-B53B-3C9A6389F97F}"/>
                </a:ext>
              </a:extLst>
            </p:cNvPr>
            <p:cNvSpPr>
              <a:spLocks noChangeShapeType="1"/>
            </p:cNvSpPr>
            <p:nvPr/>
          </p:nvSpPr>
          <p:spPr bwMode="auto">
            <a:xfrm flipV="1">
              <a:off x="930" y="1332"/>
              <a:ext cx="1" cy="1810"/>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4860" name="Line 12">
              <a:extLst>
                <a:ext uri="{FF2B5EF4-FFF2-40B4-BE49-F238E27FC236}">
                  <a16:creationId xmlns:a16="http://schemas.microsoft.com/office/drawing/2014/main" id="{671A3A1B-4FE0-4985-B46F-616592685BD0}"/>
                </a:ext>
              </a:extLst>
            </p:cNvPr>
            <p:cNvSpPr>
              <a:spLocks noChangeShapeType="1"/>
            </p:cNvSpPr>
            <p:nvPr/>
          </p:nvSpPr>
          <p:spPr bwMode="auto">
            <a:xfrm flipV="1">
              <a:off x="934" y="1332"/>
              <a:ext cx="1" cy="1810"/>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4861" name="Line 13">
              <a:extLst>
                <a:ext uri="{FF2B5EF4-FFF2-40B4-BE49-F238E27FC236}">
                  <a16:creationId xmlns:a16="http://schemas.microsoft.com/office/drawing/2014/main" id="{3648E24A-855A-466E-8045-21DE202012FE}"/>
                </a:ext>
              </a:extLst>
            </p:cNvPr>
            <p:cNvSpPr>
              <a:spLocks noChangeShapeType="1"/>
            </p:cNvSpPr>
            <p:nvPr/>
          </p:nvSpPr>
          <p:spPr bwMode="auto">
            <a:xfrm flipV="1">
              <a:off x="1137" y="1332"/>
              <a:ext cx="1" cy="1810"/>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4862" name="Line 14">
              <a:extLst>
                <a:ext uri="{FF2B5EF4-FFF2-40B4-BE49-F238E27FC236}">
                  <a16:creationId xmlns:a16="http://schemas.microsoft.com/office/drawing/2014/main" id="{311D3A45-B39B-473E-AECC-4D6AB786EAEC}"/>
                </a:ext>
              </a:extLst>
            </p:cNvPr>
            <p:cNvSpPr>
              <a:spLocks noChangeShapeType="1"/>
            </p:cNvSpPr>
            <p:nvPr/>
          </p:nvSpPr>
          <p:spPr bwMode="auto">
            <a:xfrm flipV="1">
              <a:off x="1141" y="1332"/>
              <a:ext cx="1" cy="1810"/>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4863" name="Line 15">
              <a:extLst>
                <a:ext uri="{FF2B5EF4-FFF2-40B4-BE49-F238E27FC236}">
                  <a16:creationId xmlns:a16="http://schemas.microsoft.com/office/drawing/2014/main" id="{3199D7C6-0A40-4334-B503-8E753AC05B6A}"/>
                </a:ext>
              </a:extLst>
            </p:cNvPr>
            <p:cNvSpPr>
              <a:spLocks noChangeShapeType="1"/>
            </p:cNvSpPr>
            <p:nvPr/>
          </p:nvSpPr>
          <p:spPr bwMode="auto">
            <a:xfrm flipV="1">
              <a:off x="1340" y="1332"/>
              <a:ext cx="1" cy="1810"/>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4864" name="Line 16">
              <a:extLst>
                <a:ext uri="{FF2B5EF4-FFF2-40B4-BE49-F238E27FC236}">
                  <a16:creationId xmlns:a16="http://schemas.microsoft.com/office/drawing/2014/main" id="{D4F98BAA-4555-48F5-A17E-5754CA118A76}"/>
                </a:ext>
              </a:extLst>
            </p:cNvPr>
            <p:cNvSpPr>
              <a:spLocks noChangeShapeType="1"/>
            </p:cNvSpPr>
            <p:nvPr/>
          </p:nvSpPr>
          <p:spPr bwMode="auto">
            <a:xfrm flipV="1">
              <a:off x="1344" y="1332"/>
              <a:ext cx="1" cy="1810"/>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4865" name="Line 17">
              <a:extLst>
                <a:ext uri="{FF2B5EF4-FFF2-40B4-BE49-F238E27FC236}">
                  <a16:creationId xmlns:a16="http://schemas.microsoft.com/office/drawing/2014/main" id="{35CEEF88-68C5-4D39-9291-E00EA09089B0}"/>
                </a:ext>
              </a:extLst>
            </p:cNvPr>
            <p:cNvSpPr>
              <a:spLocks noChangeShapeType="1"/>
            </p:cNvSpPr>
            <p:nvPr/>
          </p:nvSpPr>
          <p:spPr bwMode="auto">
            <a:xfrm flipV="1">
              <a:off x="1544" y="1332"/>
              <a:ext cx="1" cy="1810"/>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4866" name="Line 18">
              <a:extLst>
                <a:ext uri="{FF2B5EF4-FFF2-40B4-BE49-F238E27FC236}">
                  <a16:creationId xmlns:a16="http://schemas.microsoft.com/office/drawing/2014/main" id="{76A2EEB5-2653-4E96-B662-4F31A92D7006}"/>
                </a:ext>
              </a:extLst>
            </p:cNvPr>
            <p:cNvSpPr>
              <a:spLocks noChangeShapeType="1"/>
            </p:cNvSpPr>
            <p:nvPr/>
          </p:nvSpPr>
          <p:spPr bwMode="auto">
            <a:xfrm flipV="1">
              <a:off x="1548" y="1332"/>
              <a:ext cx="1" cy="1810"/>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4867" name="Line 19">
              <a:extLst>
                <a:ext uri="{FF2B5EF4-FFF2-40B4-BE49-F238E27FC236}">
                  <a16:creationId xmlns:a16="http://schemas.microsoft.com/office/drawing/2014/main" id="{BEB69772-2930-43BB-912E-AF33894388AA}"/>
                </a:ext>
              </a:extLst>
            </p:cNvPr>
            <p:cNvSpPr>
              <a:spLocks noChangeShapeType="1"/>
            </p:cNvSpPr>
            <p:nvPr/>
          </p:nvSpPr>
          <p:spPr bwMode="auto">
            <a:xfrm flipV="1">
              <a:off x="1751" y="1332"/>
              <a:ext cx="1" cy="1810"/>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4868" name="Line 20">
              <a:extLst>
                <a:ext uri="{FF2B5EF4-FFF2-40B4-BE49-F238E27FC236}">
                  <a16:creationId xmlns:a16="http://schemas.microsoft.com/office/drawing/2014/main" id="{5DD7A27D-7D9B-4AD1-88B7-732583716BFB}"/>
                </a:ext>
              </a:extLst>
            </p:cNvPr>
            <p:cNvSpPr>
              <a:spLocks noChangeShapeType="1"/>
            </p:cNvSpPr>
            <p:nvPr/>
          </p:nvSpPr>
          <p:spPr bwMode="auto">
            <a:xfrm flipV="1">
              <a:off x="1755" y="1332"/>
              <a:ext cx="1" cy="1810"/>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4869" name="Line 21">
              <a:extLst>
                <a:ext uri="{FF2B5EF4-FFF2-40B4-BE49-F238E27FC236}">
                  <a16:creationId xmlns:a16="http://schemas.microsoft.com/office/drawing/2014/main" id="{2BFDB810-2740-42CB-A6A6-2510BFB409BD}"/>
                </a:ext>
              </a:extLst>
            </p:cNvPr>
            <p:cNvSpPr>
              <a:spLocks noChangeShapeType="1"/>
            </p:cNvSpPr>
            <p:nvPr/>
          </p:nvSpPr>
          <p:spPr bwMode="auto">
            <a:xfrm flipV="1">
              <a:off x="1954" y="1332"/>
              <a:ext cx="1" cy="1810"/>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4870" name="Line 22">
              <a:extLst>
                <a:ext uri="{FF2B5EF4-FFF2-40B4-BE49-F238E27FC236}">
                  <a16:creationId xmlns:a16="http://schemas.microsoft.com/office/drawing/2014/main" id="{15FBF6C2-E8AE-48DC-A67F-CF93ADBC6524}"/>
                </a:ext>
              </a:extLst>
            </p:cNvPr>
            <p:cNvSpPr>
              <a:spLocks noChangeShapeType="1"/>
            </p:cNvSpPr>
            <p:nvPr/>
          </p:nvSpPr>
          <p:spPr bwMode="auto">
            <a:xfrm flipV="1">
              <a:off x="1958" y="1332"/>
              <a:ext cx="1" cy="1810"/>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4871" name="Line 23">
              <a:extLst>
                <a:ext uri="{FF2B5EF4-FFF2-40B4-BE49-F238E27FC236}">
                  <a16:creationId xmlns:a16="http://schemas.microsoft.com/office/drawing/2014/main" id="{D0006BE0-FFD8-4B8B-9BFD-9D5E5C9A7C40}"/>
                </a:ext>
              </a:extLst>
            </p:cNvPr>
            <p:cNvSpPr>
              <a:spLocks noChangeShapeType="1"/>
            </p:cNvSpPr>
            <p:nvPr/>
          </p:nvSpPr>
          <p:spPr bwMode="auto">
            <a:xfrm flipV="1">
              <a:off x="2157" y="1332"/>
              <a:ext cx="1" cy="1810"/>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4872" name="Line 24">
              <a:extLst>
                <a:ext uri="{FF2B5EF4-FFF2-40B4-BE49-F238E27FC236}">
                  <a16:creationId xmlns:a16="http://schemas.microsoft.com/office/drawing/2014/main" id="{665F6831-E70A-4243-B6A9-BE3C1A2B8754}"/>
                </a:ext>
              </a:extLst>
            </p:cNvPr>
            <p:cNvSpPr>
              <a:spLocks noChangeShapeType="1"/>
            </p:cNvSpPr>
            <p:nvPr/>
          </p:nvSpPr>
          <p:spPr bwMode="auto">
            <a:xfrm flipV="1">
              <a:off x="2161" y="1332"/>
              <a:ext cx="1" cy="1810"/>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4873" name="Line 25">
              <a:extLst>
                <a:ext uri="{FF2B5EF4-FFF2-40B4-BE49-F238E27FC236}">
                  <a16:creationId xmlns:a16="http://schemas.microsoft.com/office/drawing/2014/main" id="{AEC5DDEB-8363-4118-891C-23E62B1239EB}"/>
                </a:ext>
              </a:extLst>
            </p:cNvPr>
            <p:cNvSpPr>
              <a:spLocks noChangeShapeType="1"/>
            </p:cNvSpPr>
            <p:nvPr/>
          </p:nvSpPr>
          <p:spPr bwMode="auto">
            <a:xfrm flipV="1">
              <a:off x="2360" y="1332"/>
              <a:ext cx="1" cy="1810"/>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4874" name="Line 26">
              <a:extLst>
                <a:ext uri="{FF2B5EF4-FFF2-40B4-BE49-F238E27FC236}">
                  <a16:creationId xmlns:a16="http://schemas.microsoft.com/office/drawing/2014/main" id="{4258EB9A-E986-4127-999A-5117C6593E24}"/>
                </a:ext>
              </a:extLst>
            </p:cNvPr>
            <p:cNvSpPr>
              <a:spLocks noChangeShapeType="1"/>
            </p:cNvSpPr>
            <p:nvPr/>
          </p:nvSpPr>
          <p:spPr bwMode="auto">
            <a:xfrm flipV="1">
              <a:off x="2364" y="1332"/>
              <a:ext cx="1" cy="1810"/>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4875" name="Line 27">
              <a:extLst>
                <a:ext uri="{FF2B5EF4-FFF2-40B4-BE49-F238E27FC236}">
                  <a16:creationId xmlns:a16="http://schemas.microsoft.com/office/drawing/2014/main" id="{464D4F62-4759-48B0-A8E3-3E2AD1BC7E3F}"/>
                </a:ext>
              </a:extLst>
            </p:cNvPr>
            <p:cNvSpPr>
              <a:spLocks noChangeShapeType="1"/>
            </p:cNvSpPr>
            <p:nvPr/>
          </p:nvSpPr>
          <p:spPr bwMode="auto">
            <a:xfrm flipV="1">
              <a:off x="2568" y="1332"/>
              <a:ext cx="1" cy="1810"/>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4876" name="Line 28">
              <a:extLst>
                <a:ext uri="{FF2B5EF4-FFF2-40B4-BE49-F238E27FC236}">
                  <a16:creationId xmlns:a16="http://schemas.microsoft.com/office/drawing/2014/main" id="{F7A257A4-BF39-4ECA-BC45-4D188527075A}"/>
                </a:ext>
              </a:extLst>
            </p:cNvPr>
            <p:cNvSpPr>
              <a:spLocks noChangeShapeType="1"/>
            </p:cNvSpPr>
            <p:nvPr/>
          </p:nvSpPr>
          <p:spPr bwMode="auto">
            <a:xfrm flipV="1">
              <a:off x="2571" y="1332"/>
              <a:ext cx="1" cy="1810"/>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4877" name="Line 29">
              <a:extLst>
                <a:ext uri="{FF2B5EF4-FFF2-40B4-BE49-F238E27FC236}">
                  <a16:creationId xmlns:a16="http://schemas.microsoft.com/office/drawing/2014/main" id="{D25D7013-9621-40D2-9F0B-2FBBB3CAF210}"/>
                </a:ext>
              </a:extLst>
            </p:cNvPr>
            <p:cNvSpPr>
              <a:spLocks noChangeShapeType="1"/>
            </p:cNvSpPr>
            <p:nvPr/>
          </p:nvSpPr>
          <p:spPr bwMode="auto">
            <a:xfrm flipV="1">
              <a:off x="2771" y="1332"/>
              <a:ext cx="1" cy="1810"/>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4878" name="Line 30">
              <a:extLst>
                <a:ext uri="{FF2B5EF4-FFF2-40B4-BE49-F238E27FC236}">
                  <a16:creationId xmlns:a16="http://schemas.microsoft.com/office/drawing/2014/main" id="{8D8964F5-222B-4368-8853-4D545CD938C0}"/>
                </a:ext>
              </a:extLst>
            </p:cNvPr>
            <p:cNvSpPr>
              <a:spLocks noChangeShapeType="1"/>
            </p:cNvSpPr>
            <p:nvPr/>
          </p:nvSpPr>
          <p:spPr bwMode="auto">
            <a:xfrm flipV="1">
              <a:off x="2775" y="1332"/>
              <a:ext cx="1" cy="1810"/>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4879" name="Line 31">
              <a:extLst>
                <a:ext uri="{FF2B5EF4-FFF2-40B4-BE49-F238E27FC236}">
                  <a16:creationId xmlns:a16="http://schemas.microsoft.com/office/drawing/2014/main" id="{46FBF804-CEB1-499D-B1F7-0C061A11A7FD}"/>
                </a:ext>
              </a:extLst>
            </p:cNvPr>
            <p:cNvSpPr>
              <a:spLocks noChangeShapeType="1"/>
            </p:cNvSpPr>
            <p:nvPr/>
          </p:nvSpPr>
          <p:spPr bwMode="auto">
            <a:xfrm flipV="1">
              <a:off x="2974" y="1332"/>
              <a:ext cx="1" cy="1810"/>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4880" name="Line 32">
              <a:extLst>
                <a:ext uri="{FF2B5EF4-FFF2-40B4-BE49-F238E27FC236}">
                  <a16:creationId xmlns:a16="http://schemas.microsoft.com/office/drawing/2014/main" id="{4F28F643-A495-4B49-AD25-21EA54B6F67D}"/>
                </a:ext>
              </a:extLst>
            </p:cNvPr>
            <p:cNvSpPr>
              <a:spLocks noChangeShapeType="1"/>
            </p:cNvSpPr>
            <p:nvPr/>
          </p:nvSpPr>
          <p:spPr bwMode="auto">
            <a:xfrm flipV="1">
              <a:off x="2978" y="1332"/>
              <a:ext cx="1" cy="1810"/>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4881" name="Line 33">
              <a:extLst>
                <a:ext uri="{FF2B5EF4-FFF2-40B4-BE49-F238E27FC236}">
                  <a16:creationId xmlns:a16="http://schemas.microsoft.com/office/drawing/2014/main" id="{64068FF5-CEA5-46BD-969B-7BF63AEDCA5A}"/>
                </a:ext>
              </a:extLst>
            </p:cNvPr>
            <p:cNvSpPr>
              <a:spLocks noChangeShapeType="1"/>
            </p:cNvSpPr>
            <p:nvPr/>
          </p:nvSpPr>
          <p:spPr bwMode="auto">
            <a:xfrm flipV="1">
              <a:off x="3181" y="1332"/>
              <a:ext cx="1" cy="1810"/>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4882" name="Line 34">
              <a:extLst>
                <a:ext uri="{FF2B5EF4-FFF2-40B4-BE49-F238E27FC236}">
                  <a16:creationId xmlns:a16="http://schemas.microsoft.com/office/drawing/2014/main" id="{CED6862D-FB0B-42C5-8071-86704F997F5E}"/>
                </a:ext>
              </a:extLst>
            </p:cNvPr>
            <p:cNvSpPr>
              <a:spLocks noChangeShapeType="1"/>
            </p:cNvSpPr>
            <p:nvPr/>
          </p:nvSpPr>
          <p:spPr bwMode="auto">
            <a:xfrm flipV="1">
              <a:off x="3185" y="1332"/>
              <a:ext cx="1" cy="1810"/>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4883" name="Line 35">
              <a:extLst>
                <a:ext uri="{FF2B5EF4-FFF2-40B4-BE49-F238E27FC236}">
                  <a16:creationId xmlns:a16="http://schemas.microsoft.com/office/drawing/2014/main" id="{5F88A1E1-8283-4AB0-9DF2-D305B3475C81}"/>
                </a:ext>
              </a:extLst>
            </p:cNvPr>
            <p:cNvSpPr>
              <a:spLocks noChangeShapeType="1"/>
            </p:cNvSpPr>
            <p:nvPr/>
          </p:nvSpPr>
          <p:spPr bwMode="auto">
            <a:xfrm flipV="1">
              <a:off x="3384" y="1332"/>
              <a:ext cx="1" cy="1810"/>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4884" name="Line 36">
              <a:extLst>
                <a:ext uri="{FF2B5EF4-FFF2-40B4-BE49-F238E27FC236}">
                  <a16:creationId xmlns:a16="http://schemas.microsoft.com/office/drawing/2014/main" id="{0E6C2B1D-EC1C-4BE8-AAC1-32651F829CF8}"/>
                </a:ext>
              </a:extLst>
            </p:cNvPr>
            <p:cNvSpPr>
              <a:spLocks noChangeShapeType="1"/>
            </p:cNvSpPr>
            <p:nvPr/>
          </p:nvSpPr>
          <p:spPr bwMode="auto">
            <a:xfrm flipV="1">
              <a:off x="3388" y="1332"/>
              <a:ext cx="1" cy="1810"/>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4885" name="Line 37">
              <a:extLst>
                <a:ext uri="{FF2B5EF4-FFF2-40B4-BE49-F238E27FC236}">
                  <a16:creationId xmlns:a16="http://schemas.microsoft.com/office/drawing/2014/main" id="{3A1F706C-1774-445A-BD45-5FF13BC4ECA2}"/>
                </a:ext>
              </a:extLst>
            </p:cNvPr>
            <p:cNvSpPr>
              <a:spLocks noChangeShapeType="1"/>
            </p:cNvSpPr>
            <p:nvPr/>
          </p:nvSpPr>
          <p:spPr bwMode="auto">
            <a:xfrm flipV="1">
              <a:off x="3587" y="1332"/>
              <a:ext cx="1" cy="1810"/>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4886" name="Line 38">
              <a:extLst>
                <a:ext uri="{FF2B5EF4-FFF2-40B4-BE49-F238E27FC236}">
                  <a16:creationId xmlns:a16="http://schemas.microsoft.com/office/drawing/2014/main" id="{C6521A0A-B922-4262-99BD-B06B9B03CC8C}"/>
                </a:ext>
              </a:extLst>
            </p:cNvPr>
            <p:cNvSpPr>
              <a:spLocks noChangeShapeType="1"/>
            </p:cNvSpPr>
            <p:nvPr/>
          </p:nvSpPr>
          <p:spPr bwMode="auto">
            <a:xfrm flipV="1">
              <a:off x="3591" y="1332"/>
              <a:ext cx="1" cy="1810"/>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4887" name="Line 39">
              <a:extLst>
                <a:ext uri="{FF2B5EF4-FFF2-40B4-BE49-F238E27FC236}">
                  <a16:creationId xmlns:a16="http://schemas.microsoft.com/office/drawing/2014/main" id="{F2E0F3E8-1095-43FD-9DE8-71EC2BF8AFF1}"/>
                </a:ext>
              </a:extLst>
            </p:cNvPr>
            <p:cNvSpPr>
              <a:spLocks noChangeShapeType="1"/>
            </p:cNvSpPr>
            <p:nvPr/>
          </p:nvSpPr>
          <p:spPr bwMode="auto">
            <a:xfrm flipV="1">
              <a:off x="3795" y="1332"/>
              <a:ext cx="1" cy="1810"/>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4888" name="Line 40">
              <a:extLst>
                <a:ext uri="{FF2B5EF4-FFF2-40B4-BE49-F238E27FC236}">
                  <a16:creationId xmlns:a16="http://schemas.microsoft.com/office/drawing/2014/main" id="{07A2A7A5-D042-42F6-B611-1033467E89FC}"/>
                </a:ext>
              </a:extLst>
            </p:cNvPr>
            <p:cNvSpPr>
              <a:spLocks noChangeShapeType="1"/>
            </p:cNvSpPr>
            <p:nvPr/>
          </p:nvSpPr>
          <p:spPr bwMode="auto">
            <a:xfrm flipV="1">
              <a:off x="3798" y="1332"/>
              <a:ext cx="1" cy="1810"/>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4889" name="Line 41">
              <a:extLst>
                <a:ext uri="{FF2B5EF4-FFF2-40B4-BE49-F238E27FC236}">
                  <a16:creationId xmlns:a16="http://schemas.microsoft.com/office/drawing/2014/main" id="{BD24A879-C749-40AA-B878-F303C1A82EB4}"/>
                </a:ext>
              </a:extLst>
            </p:cNvPr>
            <p:cNvSpPr>
              <a:spLocks noChangeShapeType="1"/>
            </p:cNvSpPr>
            <p:nvPr/>
          </p:nvSpPr>
          <p:spPr bwMode="auto">
            <a:xfrm flipV="1">
              <a:off x="3998" y="1332"/>
              <a:ext cx="1" cy="1810"/>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4890" name="Line 42">
              <a:extLst>
                <a:ext uri="{FF2B5EF4-FFF2-40B4-BE49-F238E27FC236}">
                  <a16:creationId xmlns:a16="http://schemas.microsoft.com/office/drawing/2014/main" id="{5BC16E29-664E-4AE4-B290-0A3774B785FC}"/>
                </a:ext>
              </a:extLst>
            </p:cNvPr>
            <p:cNvSpPr>
              <a:spLocks noChangeShapeType="1"/>
            </p:cNvSpPr>
            <p:nvPr/>
          </p:nvSpPr>
          <p:spPr bwMode="auto">
            <a:xfrm flipV="1">
              <a:off x="4002" y="1332"/>
              <a:ext cx="1" cy="1810"/>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4891" name="Line 43">
              <a:extLst>
                <a:ext uri="{FF2B5EF4-FFF2-40B4-BE49-F238E27FC236}">
                  <a16:creationId xmlns:a16="http://schemas.microsoft.com/office/drawing/2014/main" id="{91A7484C-BD83-43E3-A05A-FD39DF884FEC}"/>
                </a:ext>
              </a:extLst>
            </p:cNvPr>
            <p:cNvSpPr>
              <a:spLocks noChangeShapeType="1"/>
            </p:cNvSpPr>
            <p:nvPr/>
          </p:nvSpPr>
          <p:spPr bwMode="auto">
            <a:xfrm flipV="1">
              <a:off x="4201" y="1332"/>
              <a:ext cx="1" cy="1810"/>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4892" name="Line 44">
              <a:extLst>
                <a:ext uri="{FF2B5EF4-FFF2-40B4-BE49-F238E27FC236}">
                  <a16:creationId xmlns:a16="http://schemas.microsoft.com/office/drawing/2014/main" id="{F2BBB89B-06D1-4848-A1F0-CAA20EE81949}"/>
                </a:ext>
              </a:extLst>
            </p:cNvPr>
            <p:cNvSpPr>
              <a:spLocks noChangeShapeType="1"/>
            </p:cNvSpPr>
            <p:nvPr/>
          </p:nvSpPr>
          <p:spPr bwMode="auto">
            <a:xfrm flipV="1">
              <a:off x="4205" y="1332"/>
              <a:ext cx="1" cy="1810"/>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4893" name="Line 45">
              <a:extLst>
                <a:ext uri="{FF2B5EF4-FFF2-40B4-BE49-F238E27FC236}">
                  <a16:creationId xmlns:a16="http://schemas.microsoft.com/office/drawing/2014/main" id="{0B781350-66CF-48CA-A72A-84967F319A45}"/>
                </a:ext>
              </a:extLst>
            </p:cNvPr>
            <p:cNvSpPr>
              <a:spLocks noChangeShapeType="1"/>
            </p:cNvSpPr>
            <p:nvPr/>
          </p:nvSpPr>
          <p:spPr bwMode="auto">
            <a:xfrm flipV="1">
              <a:off x="4404" y="1332"/>
              <a:ext cx="1" cy="1810"/>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4894" name="Line 46">
              <a:extLst>
                <a:ext uri="{FF2B5EF4-FFF2-40B4-BE49-F238E27FC236}">
                  <a16:creationId xmlns:a16="http://schemas.microsoft.com/office/drawing/2014/main" id="{4D7BDF97-425D-40C9-A28E-7A2EAB4E75DA}"/>
                </a:ext>
              </a:extLst>
            </p:cNvPr>
            <p:cNvSpPr>
              <a:spLocks noChangeShapeType="1"/>
            </p:cNvSpPr>
            <p:nvPr/>
          </p:nvSpPr>
          <p:spPr bwMode="auto">
            <a:xfrm flipV="1">
              <a:off x="4408" y="1332"/>
              <a:ext cx="1" cy="1810"/>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4895" name="Line 47">
              <a:extLst>
                <a:ext uri="{FF2B5EF4-FFF2-40B4-BE49-F238E27FC236}">
                  <a16:creationId xmlns:a16="http://schemas.microsoft.com/office/drawing/2014/main" id="{2D7E1346-E054-4973-9E52-DC8676C37D61}"/>
                </a:ext>
              </a:extLst>
            </p:cNvPr>
            <p:cNvSpPr>
              <a:spLocks noChangeShapeType="1"/>
            </p:cNvSpPr>
            <p:nvPr/>
          </p:nvSpPr>
          <p:spPr bwMode="auto">
            <a:xfrm flipV="1">
              <a:off x="4611" y="1332"/>
              <a:ext cx="1" cy="1810"/>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4896" name="Line 48">
              <a:extLst>
                <a:ext uri="{FF2B5EF4-FFF2-40B4-BE49-F238E27FC236}">
                  <a16:creationId xmlns:a16="http://schemas.microsoft.com/office/drawing/2014/main" id="{0BD6C8B0-7789-47F4-BC0E-C18D3A3A753B}"/>
                </a:ext>
              </a:extLst>
            </p:cNvPr>
            <p:cNvSpPr>
              <a:spLocks noChangeShapeType="1"/>
            </p:cNvSpPr>
            <p:nvPr/>
          </p:nvSpPr>
          <p:spPr bwMode="auto">
            <a:xfrm flipV="1">
              <a:off x="4615" y="1332"/>
              <a:ext cx="1" cy="1810"/>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4897" name="Line 49">
              <a:extLst>
                <a:ext uri="{FF2B5EF4-FFF2-40B4-BE49-F238E27FC236}">
                  <a16:creationId xmlns:a16="http://schemas.microsoft.com/office/drawing/2014/main" id="{3253018F-1DDF-46C3-AEC5-179B9E4DA9F6}"/>
                </a:ext>
              </a:extLst>
            </p:cNvPr>
            <p:cNvSpPr>
              <a:spLocks noChangeShapeType="1"/>
            </p:cNvSpPr>
            <p:nvPr/>
          </p:nvSpPr>
          <p:spPr bwMode="auto">
            <a:xfrm flipV="1">
              <a:off x="4815" y="1332"/>
              <a:ext cx="1" cy="1810"/>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4898" name="Line 50">
              <a:extLst>
                <a:ext uri="{FF2B5EF4-FFF2-40B4-BE49-F238E27FC236}">
                  <a16:creationId xmlns:a16="http://schemas.microsoft.com/office/drawing/2014/main" id="{A3E7549E-646B-4CE2-825D-3909F81EC0D3}"/>
                </a:ext>
              </a:extLst>
            </p:cNvPr>
            <p:cNvSpPr>
              <a:spLocks noChangeShapeType="1"/>
            </p:cNvSpPr>
            <p:nvPr/>
          </p:nvSpPr>
          <p:spPr bwMode="auto">
            <a:xfrm flipV="1">
              <a:off x="4818" y="1332"/>
              <a:ext cx="1" cy="1810"/>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4899" name="Line 51">
              <a:extLst>
                <a:ext uri="{FF2B5EF4-FFF2-40B4-BE49-F238E27FC236}">
                  <a16:creationId xmlns:a16="http://schemas.microsoft.com/office/drawing/2014/main" id="{49F1211C-9F42-45B1-80BA-200733863E54}"/>
                </a:ext>
              </a:extLst>
            </p:cNvPr>
            <p:cNvSpPr>
              <a:spLocks noChangeShapeType="1"/>
            </p:cNvSpPr>
            <p:nvPr/>
          </p:nvSpPr>
          <p:spPr bwMode="auto">
            <a:xfrm flipV="1">
              <a:off x="5018" y="1332"/>
              <a:ext cx="1" cy="1810"/>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4900" name="Line 52">
              <a:extLst>
                <a:ext uri="{FF2B5EF4-FFF2-40B4-BE49-F238E27FC236}">
                  <a16:creationId xmlns:a16="http://schemas.microsoft.com/office/drawing/2014/main" id="{7306A66E-81ED-4385-836C-A0ACE862E364}"/>
                </a:ext>
              </a:extLst>
            </p:cNvPr>
            <p:cNvSpPr>
              <a:spLocks noChangeShapeType="1"/>
            </p:cNvSpPr>
            <p:nvPr/>
          </p:nvSpPr>
          <p:spPr bwMode="auto">
            <a:xfrm flipV="1">
              <a:off x="5022" y="1332"/>
              <a:ext cx="1" cy="1810"/>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4901" name="Line 53">
              <a:extLst>
                <a:ext uri="{FF2B5EF4-FFF2-40B4-BE49-F238E27FC236}">
                  <a16:creationId xmlns:a16="http://schemas.microsoft.com/office/drawing/2014/main" id="{75E44C9F-BA7F-41B0-89AE-B15BACD4ACE4}"/>
                </a:ext>
              </a:extLst>
            </p:cNvPr>
            <p:cNvSpPr>
              <a:spLocks noChangeShapeType="1"/>
            </p:cNvSpPr>
            <p:nvPr/>
          </p:nvSpPr>
          <p:spPr bwMode="auto">
            <a:xfrm flipV="1">
              <a:off x="5225" y="1332"/>
              <a:ext cx="1" cy="1810"/>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4902" name="Line 54">
              <a:extLst>
                <a:ext uri="{FF2B5EF4-FFF2-40B4-BE49-F238E27FC236}">
                  <a16:creationId xmlns:a16="http://schemas.microsoft.com/office/drawing/2014/main" id="{E020F377-0A32-4823-9175-FFE25EDF30EE}"/>
                </a:ext>
              </a:extLst>
            </p:cNvPr>
            <p:cNvSpPr>
              <a:spLocks noChangeShapeType="1"/>
            </p:cNvSpPr>
            <p:nvPr/>
          </p:nvSpPr>
          <p:spPr bwMode="auto">
            <a:xfrm flipV="1">
              <a:off x="5229" y="1332"/>
              <a:ext cx="1" cy="1810"/>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4903" name="Line 55">
              <a:extLst>
                <a:ext uri="{FF2B5EF4-FFF2-40B4-BE49-F238E27FC236}">
                  <a16:creationId xmlns:a16="http://schemas.microsoft.com/office/drawing/2014/main" id="{7301DBD1-D5A8-46A5-A721-1C46569B42DB}"/>
                </a:ext>
              </a:extLst>
            </p:cNvPr>
            <p:cNvSpPr>
              <a:spLocks noChangeShapeType="1"/>
            </p:cNvSpPr>
            <p:nvPr/>
          </p:nvSpPr>
          <p:spPr bwMode="auto">
            <a:xfrm>
              <a:off x="309" y="2957"/>
              <a:ext cx="4990"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4904" name="Line 56">
              <a:extLst>
                <a:ext uri="{FF2B5EF4-FFF2-40B4-BE49-F238E27FC236}">
                  <a16:creationId xmlns:a16="http://schemas.microsoft.com/office/drawing/2014/main" id="{ABB24889-C1E0-4CFF-AC63-C8B436C24CEB}"/>
                </a:ext>
              </a:extLst>
            </p:cNvPr>
            <p:cNvSpPr>
              <a:spLocks noChangeShapeType="1"/>
            </p:cNvSpPr>
            <p:nvPr/>
          </p:nvSpPr>
          <p:spPr bwMode="auto">
            <a:xfrm>
              <a:off x="309" y="2960"/>
              <a:ext cx="4990"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4905" name="Line 57">
              <a:extLst>
                <a:ext uri="{FF2B5EF4-FFF2-40B4-BE49-F238E27FC236}">
                  <a16:creationId xmlns:a16="http://schemas.microsoft.com/office/drawing/2014/main" id="{EBC74514-DA0B-45BC-B46F-5D40910D838F}"/>
                </a:ext>
              </a:extLst>
            </p:cNvPr>
            <p:cNvSpPr>
              <a:spLocks noChangeShapeType="1"/>
            </p:cNvSpPr>
            <p:nvPr/>
          </p:nvSpPr>
          <p:spPr bwMode="auto">
            <a:xfrm>
              <a:off x="309" y="2778"/>
              <a:ext cx="4990"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4906" name="Line 58">
              <a:extLst>
                <a:ext uri="{FF2B5EF4-FFF2-40B4-BE49-F238E27FC236}">
                  <a16:creationId xmlns:a16="http://schemas.microsoft.com/office/drawing/2014/main" id="{0D414343-28AF-47CE-9FDC-1BF963A3B863}"/>
                </a:ext>
              </a:extLst>
            </p:cNvPr>
            <p:cNvSpPr>
              <a:spLocks noChangeShapeType="1"/>
            </p:cNvSpPr>
            <p:nvPr/>
          </p:nvSpPr>
          <p:spPr bwMode="auto">
            <a:xfrm>
              <a:off x="309" y="2781"/>
              <a:ext cx="4990"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4907" name="Line 59">
              <a:extLst>
                <a:ext uri="{FF2B5EF4-FFF2-40B4-BE49-F238E27FC236}">
                  <a16:creationId xmlns:a16="http://schemas.microsoft.com/office/drawing/2014/main" id="{AE6441F3-CB64-43DA-BAF2-E2A9E00EA240}"/>
                </a:ext>
              </a:extLst>
            </p:cNvPr>
            <p:cNvSpPr>
              <a:spLocks noChangeShapeType="1"/>
            </p:cNvSpPr>
            <p:nvPr/>
          </p:nvSpPr>
          <p:spPr bwMode="auto">
            <a:xfrm>
              <a:off x="309" y="2596"/>
              <a:ext cx="4990"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4908" name="Line 60">
              <a:extLst>
                <a:ext uri="{FF2B5EF4-FFF2-40B4-BE49-F238E27FC236}">
                  <a16:creationId xmlns:a16="http://schemas.microsoft.com/office/drawing/2014/main" id="{5F0EF1CE-1326-4ECF-8E79-5BC8A9039E6C}"/>
                </a:ext>
              </a:extLst>
            </p:cNvPr>
            <p:cNvSpPr>
              <a:spLocks noChangeShapeType="1"/>
            </p:cNvSpPr>
            <p:nvPr/>
          </p:nvSpPr>
          <p:spPr bwMode="auto">
            <a:xfrm>
              <a:off x="309" y="2599"/>
              <a:ext cx="4990"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4909" name="Line 61">
              <a:extLst>
                <a:ext uri="{FF2B5EF4-FFF2-40B4-BE49-F238E27FC236}">
                  <a16:creationId xmlns:a16="http://schemas.microsoft.com/office/drawing/2014/main" id="{6AE4BFFD-22EA-409C-85C6-F57A63A88CCA}"/>
                </a:ext>
              </a:extLst>
            </p:cNvPr>
            <p:cNvSpPr>
              <a:spLocks noChangeShapeType="1"/>
            </p:cNvSpPr>
            <p:nvPr/>
          </p:nvSpPr>
          <p:spPr bwMode="auto">
            <a:xfrm>
              <a:off x="309" y="2417"/>
              <a:ext cx="4990"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4910" name="Line 62">
              <a:extLst>
                <a:ext uri="{FF2B5EF4-FFF2-40B4-BE49-F238E27FC236}">
                  <a16:creationId xmlns:a16="http://schemas.microsoft.com/office/drawing/2014/main" id="{013BF177-248E-4D46-9366-EC614AD9EA2E}"/>
                </a:ext>
              </a:extLst>
            </p:cNvPr>
            <p:cNvSpPr>
              <a:spLocks noChangeShapeType="1"/>
            </p:cNvSpPr>
            <p:nvPr/>
          </p:nvSpPr>
          <p:spPr bwMode="auto">
            <a:xfrm>
              <a:off x="309" y="2420"/>
              <a:ext cx="4990"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4911" name="Line 63">
              <a:extLst>
                <a:ext uri="{FF2B5EF4-FFF2-40B4-BE49-F238E27FC236}">
                  <a16:creationId xmlns:a16="http://schemas.microsoft.com/office/drawing/2014/main" id="{97391347-638D-424C-B099-585DAA291E2E}"/>
                </a:ext>
              </a:extLst>
            </p:cNvPr>
            <p:cNvSpPr>
              <a:spLocks noChangeShapeType="1"/>
            </p:cNvSpPr>
            <p:nvPr/>
          </p:nvSpPr>
          <p:spPr bwMode="auto">
            <a:xfrm>
              <a:off x="309" y="2236"/>
              <a:ext cx="4990"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4912" name="Line 64">
              <a:extLst>
                <a:ext uri="{FF2B5EF4-FFF2-40B4-BE49-F238E27FC236}">
                  <a16:creationId xmlns:a16="http://schemas.microsoft.com/office/drawing/2014/main" id="{622556C3-DBF6-43F4-A01F-279A2FC9F679}"/>
                </a:ext>
              </a:extLst>
            </p:cNvPr>
            <p:cNvSpPr>
              <a:spLocks noChangeShapeType="1"/>
            </p:cNvSpPr>
            <p:nvPr/>
          </p:nvSpPr>
          <p:spPr bwMode="auto">
            <a:xfrm>
              <a:off x="309" y="2239"/>
              <a:ext cx="4990"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4913" name="Line 65">
              <a:extLst>
                <a:ext uri="{FF2B5EF4-FFF2-40B4-BE49-F238E27FC236}">
                  <a16:creationId xmlns:a16="http://schemas.microsoft.com/office/drawing/2014/main" id="{E7A0B373-167E-4FCA-9813-C38DB54BEE57}"/>
                </a:ext>
              </a:extLst>
            </p:cNvPr>
            <p:cNvSpPr>
              <a:spLocks noChangeShapeType="1"/>
            </p:cNvSpPr>
            <p:nvPr/>
          </p:nvSpPr>
          <p:spPr bwMode="auto">
            <a:xfrm>
              <a:off x="309" y="2054"/>
              <a:ext cx="4990"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4914" name="Line 66">
              <a:extLst>
                <a:ext uri="{FF2B5EF4-FFF2-40B4-BE49-F238E27FC236}">
                  <a16:creationId xmlns:a16="http://schemas.microsoft.com/office/drawing/2014/main" id="{57F5F5F4-9FEC-4F32-B25B-9222F6FBB997}"/>
                </a:ext>
              </a:extLst>
            </p:cNvPr>
            <p:cNvSpPr>
              <a:spLocks noChangeShapeType="1"/>
            </p:cNvSpPr>
            <p:nvPr/>
          </p:nvSpPr>
          <p:spPr bwMode="auto">
            <a:xfrm>
              <a:off x="309" y="2057"/>
              <a:ext cx="4990"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4915" name="Line 67">
              <a:extLst>
                <a:ext uri="{FF2B5EF4-FFF2-40B4-BE49-F238E27FC236}">
                  <a16:creationId xmlns:a16="http://schemas.microsoft.com/office/drawing/2014/main" id="{3881A100-7F7F-4D0D-B0DF-50C19EF1F2C5}"/>
                </a:ext>
              </a:extLst>
            </p:cNvPr>
            <p:cNvSpPr>
              <a:spLocks noChangeShapeType="1"/>
            </p:cNvSpPr>
            <p:nvPr/>
          </p:nvSpPr>
          <p:spPr bwMode="auto">
            <a:xfrm>
              <a:off x="309" y="1875"/>
              <a:ext cx="4990"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4916" name="Line 68">
              <a:extLst>
                <a:ext uri="{FF2B5EF4-FFF2-40B4-BE49-F238E27FC236}">
                  <a16:creationId xmlns:a16="http://schemas.microsoft.com/office/drawing/2014/main" id="{22923E8F-BDA2-4C27-A974-8A7A3B5D2825}"/>
                </a:ext>
              </a:extLst>
            </p:cNvPr>
            <p:cNvSpPr>
              <a:spLocks noChangeShapeType="1"/>
            </p:cNvSpPr>
            <p:nvPr/>
          </p:nvSpPr>
          <p:spPr bwMode="auto">
            <a:xfrm>
              <a:off x="309" y="1878"/>
              <a:ext cx="4990"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4917" name="Line 69">
              <a:extLst>
                <a:ext uri="{FF2B5EF4-FFF2-40B4-BE49-F238E27FC236}">
                  <a16:creationId xmlns:a16="http://schemas.microsoft.com/office/drawing/2014/main" id="{FBF3E7D1-33D4-43DE-96CB-8A5347AEBBAA}"/>
                </a:ext>
              </a:extLst>
            </p:cNvPr>
            <p:cNvSpPr>
              <a:spLocks noChangeShapeType="1"/>
            </p:cNvSpPr>
            <p:nvPr/>
          </p:nvSpPr>
          <p:spPr bwMode="auto">
            <a:xfrm>
              <a:off x="309" y="1693"/>
              <a:ext cx="4990"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4918" name="Line 70">
              <a:extLst>
                <a:ext uri="{FF2B5EF4-FFF2-40B4-BE49-F238E27FC236}">
                  <a16:creationId xmlns:a16="http://schemas.microsoft.com/office/drawing/2014/main" id="{AB164D23-7BB8-4E98-A9A7-F28E9A09A5C7}"/>
                </a:ext>
              </a:extLst>
            </p:cNvPr>
            <p:cNvSpPr>
              <a:spLocks noChangeShapeType="1"/>
            </p:cNvSpPr>
            <p:nvPr/>
          </p:nvSpPr>
          <p:spPr bwMode="auto">
            <a:xfrm>
              <a:off x="309" y="1696"/>
              <a:ext cx="4990"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4919" name="Line 71">
              <a:extLst>
                <a:ext uri="{FF2B5EF4-FFF2-40B4-BE49-F238E27FC236}">
                  <a16:creationId xmlns:a16="http://schemas.microsoft.com/office/drawing/2014/main" id="{E82EF654-BB9F-431F-B9DC-49EF910C3D69}"/>
                </a:ext>
              </a:extLst>
            </p:cNvPr>
            <p:cNvSpPr>
              <a:spLocks noChangeShapeType="1"/>
            </p:cNvSpPr>
            <p:nvPr/>
          </p:nvSpPr>
          <p:spPr bwMode="auto">
            <a:xfrm>
              <a:off x="309" y="1514"/>
              <a:ext cx="4990"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4920" name="Line 72">
              <a:extLst>
                <a:ext uri="{FF2B5EF4-FFF2-40B4-BE49-F238E27FC236}">
                  <a16:creationId xmlns:a16="http://schemas.microsoft.com/office/drawing/2014/main" id="{E656BBE6-814D-438E-A29E-EEAFBA535DBD}"/>
                </a:ext>
              </a:extLst>
            </p:cNvPr>
            <p:cNvSpPr>
              <a:spLocks noChangeShapeType="1"/>
            </p:cNvSpPr>
            <p:nvPr/>
          </p:nvSpPr>
          <p:spPr bwMode="auto">
            <a:xfrm>
              <a:off x="309" y="1517"/>
              <a:ext cx="4990"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4921" name="Line 73">
              <a:extLst>
                <a:ext uri="{FF2B5EF4-FFF2-40B4-BE49-F238E27FC236}">
                  <a16:creationId xmlns:a16="http://schemas.microsoft.com/office/drawing/2014/main" id="{19E538AD-2C6A-4898-81E2-89AADFB73C43}"/>
                </a:ext>
              </a:extLst>
            </p:cNvPr>
            <p:cNvSpPr>
              <a:spLocks noChangeShapeType="1"/>
            </p:cNvSpPr>
            <p:nvPr/>
          </p:nvSpPr>
          <p:spPr bwMode="auto">
            <a:xfrm flipV="1">
              <a:off x="313" y="1332"/>
              <a:ext cx="1" cy="1810"/>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4922" name="Line 74">
              <a:extLst>
                <a:ext uri="{FF2B5EF4-FFF2-40B4-BE49-F238E27FC236}">
                  <a16:creationId xmlns:a16="http://schemas.microsoft.com/office/drawing/2014/main" id="{E1BDE5C8-5CBB-4440-854C-10EBD336960A}"/>
                </a:ext>
              </a:extLst>
            </p:cNvPr>
            <p:cNvSpPr>
              <a:spLocks noChangeShapeType="1"/>
            </p:cNvSpPr>
            <p:nvPr/>
          </p:nvSpPr>
          <p:spPr bwMode="auto">
            <a:xfrm flipV="1">
              <a:off x="317" y="1332"/>
              <a:ext cx="1" cy="1810"/>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4923" name="Line 75">
              <a:extLst>
                <a:ext uri="{FF2B5EF4-FFF2-40B4-BE49-F238E27FC236}">
                  <a16:creationId xmlns:a16="http://schemas.microsoft.com/office/drawing/2014/main" id="{81792637-8366-43E2-B1F1-09ADED03F2A6}"/>
                </a:ext>
              </a:extLst>
            </p:cNvPr>
            <p:cNvSpPr>
              <a:spLocks noChangeShapeType="1"/>
            </p:cNvSpPr>
            <p:nvPr/>
          </p:nvSpPr>
          <p:spPr bwMode="auto">
            <a:xfrm flipV="1">
              <a:off x="321" y="1332"/>
              <a:ext cx="1" cy="1810"/>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4924" name="Line 76">
              <a:extLst>
                <a:ext uri="{FF2B5EF4-FFF2-40B4-BE49-F238E27FC236}">
                  <a16:creationId xmlns:a16="http://schemas.microsoft.com/office/drawing/2014/main" id="{7C2E0D2B-D490-456D-BA90-B0FFE817161E}"/>
                </a:ext>
              </a:extLst>
            </p:cNvPr>
            <p:cNvSpPr>
              <a:spLocks noChangeShapeType="1"/>
            </p:cNvSpPr>
            <p:nvPr/>
          </p:nvSpPr>
          <p:spPr bwMode="auto">
            <a:xfrm flipV="1">
              <a:off x="324" y="1332"/>
              <a:ext cx="1" cy="1810"/>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4925" name="Rectangle 77">
              <a:extLst>
                <a:ext uri="{FF2B5EF4-FFF2-40B4-BE49-F238E27FC236}">
                  <a16:creationId xmlns:a16="http://schemas.microsoft.com/office/drawing/2014/main" id="{3DA63D51-B8C3-4E52-9A81-57AC78F94E26}"/>
                </a:ext>
              </a:extLst>
            </p:cNvPr>
            <p:cNvSpPr>
              <a:spLocks noChangeArrowheads="1"/>
            </p:cNvSpPr>
            <p:nvPr/>
          </p:nvSpPr>
          <p:spPr bwMode="auto">
            <a:xfrm>
              <a:off x="375" y="1326"/>
              <a:ext cx="90" cy="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900" i="1">
                  <a:solidFill>
                    <a:srgbClr val="000000"/>
                  </a:solidFill>
                  <a:latin typeface="Times New Roman" panose="02020603050405020304" pitchFamily="18" charset="0"/>
                </a:rPr>
                <a:t>y</a:t>
              </a:r>
              <a:endParaRPr lang="en-US" altLang="en-US" sz="1800">
                <a:latin typeface="Arial" panose="020B0604020202020204" pitchFamily="34" charset="0"/>
              </a:endParaRPr>
            </a:p>
          </p:txBody>
        </p:sp>
        <p:sp>
          <p:nvSpPr>
            <p:cNvPr id="34926" name="Freeform 78">
              <a:extLst>
                <a:ext uri="{FF2B5EF4-FFF2-40B4-BE49-F238E27FC236}">
                  <a16:creationId xmlns:a16="http://schemas.microsoft.com/office/drawing/2014/main" id="{1DD1045E-5DF6-41C1-A2DA-84772B079F5C}"/>
                </a:ext>
              </a:extLst>
            </p:cNvPr>
            <p:cNvSpPr>
              <a:spLocks/>
            </p:cNvSpPr>
            <p:nvPr/>
          </p:nvSpPr>
          <p:spPr bwMode="auto">
            <a:xfrm>
              <a:off x="278" y="1335"/>
              <a:ext cx="86" cy="32"/>
            </a:xfrm>
            <a:custGeom>
              <a:avLst/>
              <a:gdLst>
                <a:gd name="T0" fmla="*/ 0 w 86"/>
                <a:gd name="T1" fmla="*/ 32 h 32"/>
                <a:gd name="T2" fmla="*/ 43 w 86"/>
                <a:gd name="T3" fmla="*/ 0 h 32"/>
                <a:gd name="T4" fmla="*/ 86 w 86"/>
                <a:gd name="T5" fmla="*/ 32 h 32"/>
                <a:gd name="T6" fmla="*/ 0 w 86"/>
                <a:gd name="T7" fmla="*/ 32 h 32"/>
                <a:gd name="T8" fmla="*/ 0 60000 65536"/>
                <a:gd name="T9" fmla="*/ 0 60000 65536"/>
                <a:gd name="T10" fmla="*/ 0 60000 65536"/>
                <a:gd name="T11" fmla="*/ 0 60000 65536"/>
                <a:gd name="T12" fmla="*/ 0 w 86"/>
                <a:gd name="T13" fmla="*/ 0 h 32"/>
                <a:gd name="T14" fmla="*/ 86 w 86"/>
                <a:gd name="T15" fmla="*/ 32 h 32"/>
              </a:gdLst>
              <a:ahLst/>
              <a:cxnLst>
                <a:cxn ang="T8">
                  <a:pos x="T0" y="T1"/>
                </a:cxn>
                <a:cxn ang="T9">
                  <a:pos x="T2" y="T3"/>
                </a:cxn>
                <a:cxn ang="T10">
                  <a:pos x="T4" y="T5"/>
                </a:cxn>
                <a:cxn ang="T11">
                  <a:pos x="T6" y="T7"/>
                </a:cxn>
              </a:cxnLst>
              <a:rect l="T12" t="T13" r="T14" b="T15"/>
              <a:pathLst>
                <a:path w="86" h="32">
                  <a:moveTo>
                    <a:pt x="0" y="32"/>
                  </a:moveTo>
                  <a:lnTo>
                    <a:pt x="43" y="0"/>
                  </a:lnTo>
                  <a:lnTo>
                    <a:pt x="86" y="32"/>
                  </a:lnTo>
                  <a:lnTo>
                    <a:pt x="0" y="32"/>
                  </a:lnTo>
                  <a:close/>
                </a:path>
              </a:pathLst>
            </a:custGeom>
            <a:solidFill>
              <a:srgbClr val="000000"/>
            </a:solidFill>
            <a:ln w="4">
              <a:solidFill>
                <a:srgbClr val="000000"/>
              </a:solidFill>
              <a:round/>
              <a:headEnd/>
              <a:tailEnd/>
            </a:ln>
          </p:spPr>
          <p:txBody>
            <a:bodyPr/>
            <a:lstStyle/>
            <a:p>
              <a:endParaRPr lang="en-US"/>
            </a:p>
          </p:txBody>
        </p:sp>
        <p:sp>
          <p:nvSpPr>
            <p:cNvPr id="34927" name="Rectangle 79">
              <a:extLst>
                <a:ext uri="{FF2B5EF4-FFF2-40B4-BE49-F238E27FC236}">
                  <a16:creationId xmlns:a16="http://schemas.microsoft.com/office/drawing/2014/main" id="{A0787DA6-A27B-4592-96CB-D86FE355CFE9}"/>
                </a:ext>
              </a:extLst>
            </p:cNvPr>
            <p:cNvSpPr>
              <a:spLocks noChangeArrowheads="1"/>
            </p:cNvSpPr>
            <p:nvPr/>
          </p:nvSpPr>
          <p:spPr bwMode="auto">
            <a:xfrm>
              <a:off x="305" y="1332"/>
              <a:ext cx="4994" cy="1813"/>
            </a:xfrm>
            <a:prstGeom prst="rect">
              <a:avLst/>
            </a:prstGeom>
            <a:noFill/>
            <a:ln w="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endParaRPr lang="en-CA" altLang="en-US" sz="1800">
                <a:latin typeface="Arial" panose="020B0604020202020204" pitchFamily="34" charset="0"/>
              </a:endParaRPr>
            </a:p>
          </p:txBody>
        </p:sp>
        <p:sp>
          <p:nvSpPr>
            <p:cNvPr id="34928" name="Rectangle 80">
              <a:extLst>
                <a:ext uri="{FF2B5EF4-FFF2-40B4-BE49-F238E27FC236}">
                  <a16:creationId xmlns:a16="http://schemas.microsoft.com/office/drawing/2014/main" id="{3E2B1AEC-1421-4AE8-9A79-04A32A52A034}"/>
                </a:ext>
              </a:extLst>
            </p:cNvPr>
            <p:cNvSpPr>
              <a:spLocks noChangeArrowheads="1"/>
            </p:cNvSpPr>
            <p:nvPr/>
          </p:nvSpPr>
          <p:spPr bwMode="auto">
            <a:xfrm>
              <a:off x="336" y="3045"/>
              <a:ext cx="102" cy="1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900">
                  <a:solidFill>
                    <a:srgbClr val="000000"/>
                  </a:solidFill>
                  <a:latin typeface="Courier New" panose="02070309020205020404" pitchFamily="49" charset="0"/>
                </a:rPr>
                <a:t>0</a:t>
              </a:r>
              <a:endParaRPr lang="en-US" altLang="en-US" sz="1800">
                <a:latin typeface="Arial" panose="020B0604020202020204" pitchFamily="34" charset="0"/>
              </a:endParaRPr>
            </a:p>
          </p:txBody>
        </p:sp>
        <p:sp>
          <p:nvSpPr>
            <p:cNvPr id="34929" name="Line 81">
              <a:extLst>
                <a:ext uri="{FF2B5EF4-FFF2-40B4-BE49-F238E27FC236}">
                  <a16:creationId xmlns:a16="http://schemas.microsoft.com/office/drawing/2014/main" id="{46C7973C-73EB-4F47-84E7-D2E930F85A23}"/>
                </a:ext>
              </a:extLst>
            </p:cNvPr>
            <p:cNvSpPr>
              <a:spLocks noChangeShapeType="1"/>
            </p:cNvSpPr>
            <p:nvPr/>
          </p:nvSpPr>
          <p:spPr bwMode="auto">
            <a:xfrm>
              <a:off x="731" y="3119"/>
              <a:ext cx="1" cy="50"/>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4930" name="Rectangle 82">
              <a:extLst>
                <a:ext uri="{FF2B5EF4-FFF2-40B4-BE49-F238E27FC236}">
                  <a16:creationId xmlns:a16="http://schemas.microsoft.com/office/drawing/2014/main" id="{EEC0E534-1ED3-43F7-BFD6-505C885C9B35}"/>
                </a:ext>
              </a:extLst>
            </p:cNvPr>
            <p:cNvSpPr>
              <a:spLocks noChangeArrowheads="1"/>
            </p:cNvSpPr>
            <p:nvPr/>
          </p:nvSpPr>
          <p:spPr bwMode="auto">
            <a:xfrm>
              <a:off x="676" y="3045"/>
              <a:ext cx="152" cy="1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900">
                  <a:solidFill>
                    <a:srgbClr val="000000"/>
                  </a:solidFill>
                  <a:latin typeface="Courier New" panose="02070309020205020404" pitchFamily="49" charset="0"/>
                </a:rPr>
                <a:t>30</a:t>
              </a:r>
              <a:endParaRPr lang="en-US" altLang="en-US" sz="1800">
                <a:latin typeface="Arial" panose="020B0604020202020204" pitchFamily="34" charset="0"/>
              </a:endParaRPr>
            </a:p>
          </p:txBody>
        </p:sp>
        <p:sp>
          <p:nvSpPr>
            <p:cNvPr id="34931" name="Line 83">
              <a:extLst>
                <a:ext uri="{FF2B5EF4-FFF2-40B4-BE49-F238E27FC236}">
                  <a16:creationId xmlns:a16="http://schemas.microsoft.com/office/drawing/2014/main" id="{29FD0623-79CA-43F7-9C51-D924124DE3EE}"/>
                </a:ext>
              </a:extLst>
            </p:cNvPr>
            <p:cNvSpPr>
              <a:spLocks noChangeShapeType="1"/>
            </p:cNvSpPr>
            <p:nvPr/>
          </p:nvSpPr>
          <p:spPr bwMode="auto">
            <a:xfrm>
              <a:off x="1141" y="3119"/>
              <a:ext cx="1" cy="50"/>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4932" name="Rectangle 84">
              <a:extLst>
                <a:ext uri="{FF2B5EF4-FFF2-40B4-BE49-F238E27FC236}">
                  <a16:creationId xmlns:a16="http://schemas.microsoft.com/office/drawing/2014/main" id="{B0827997-BB16-4D1F-B2A6-72A017E0EF4A}"/>
                </a:ext>
              </a:extLst>
            </p:cNvPr>
            <p:cNvSpPr>
              <a:spLocks noChangeArrowheads="1"/>
            </p:cNvSpPr>
            <p:nvPr/>
          </p:nvSpPr>
          <p:spPr bwMode="auto">
            <a:xfrm>
              <a:off x="1086" y="3045"/>
              <a:ext cx="152" cy="1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900">
                  <a:solidFill>
                    <a:srgbClr val="000000"/>
                  </a:solidFill>
                  <a:latin typeface="Courier New" panose="02070309020205020404" pitchFamily="49" charset="0"/>
                </a:rPr>
                <a:t>60</a:t>
              </a:r>
              <a:endParaRPr lang="en-US" altLang="en-US" sz="1800">
                <a:latin typeface="Arial" panose="020B0604020202020204" pitchFamily="34" charset="0"/>
              </a:endParaRPr>
            </a:p>
          </p:txBody>
        </p:sp>
        <p:sp>
          <p:nvSpPr>
            <p:cNvPr id="34933" name="Line 85">
              <a:extLst>
                <a:ext uri="{FF2B5EF4-FFF2-40B4-BE49-F238E27FC236}">
                  <a16:creationId xmlns:a16="http://schemas.microsoft.com/office/drawing/2014/main" id="{AF8B2C75-462A-4021-805B-3FA5968EB2F1}"/>
                </a:ext>
              </a:extLst>
            </p:cNvPr>
            <p:cNvSpPr>
              <a:spLocks noChangeShapeType="1"/>
            </p:cNvSpPr>
            <p:nvPr/>
          </p:nvSpPr>
          <p:spPr bwMode="auto">
            <a:xfrm>
              <a:off x="1548" y="3119"/>
              <a:ext cx="1" cy="50"/>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4934" name="Rectangle 86">
              <a:extLst>
                <a:ext uri="{FF2B5EF4-FFF2-40B4-BE49-F238E27FC236}">
                  <a16:creationId xmlns:a16="http://schemas.microsoft.com/office/drawing/2014/main" id="{B44FF5D9-C818-4917-8D23-946FFF094C3B}"/>
                </a:ext>
              </a:extLst>
            </p:cNvPr>
            <p:cNvSpPr>
              <a:spLocks noChangeArrowheads="1"/>
            </p:cNvSpPr>
            <p:nvPr/>
          </p:nvSpPr>
          <p:spPr bwMode="auto">
            <a:xfrm>
              <a:off x="1493" y="3045"/>
              <a:ext cx="152" cy="1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900">
                  <a:solidFill>
                    <a:srgbClr val="000000"/>
                  </a:solidFill>
                  <a:latin typeface="Courier New" panose="02070309020205020404" pitchFamily="49" charset="0"/>
                </a:rPr>
                <a:t>90</a:t>
              </a:r>
              <a:endParaRPr lang="en-US" altLang="en-US" sz="1800">
                <a:latin typeface="Arial" panose="020B0604020202020204" pitchFamily="34" charset="0"/>
              </a:endParaRPr>
            </a:p>
          </p:txBody>
        </p:sp>
        <p:sp>
          <p:nvSpPr>
            <p:cNvPr id="34935" name="Line 87">
              <a:extLst>
                <a:ext uri="{FF2B5EF4-FFF2-40B4-BE49-F238E27FC236}">
                  <a16:creationId xmlns:a16="http://schemas.microsoft.com/office/drawing/2014/main" id="{2E90EF7A-D128-4FC2-A1D6-0C20A49629F5}"/>
                </a:ext>
              </a:extLst>
            </p:cNvPr>
            <p:cNvSpPr>
              <a:spLocks noChangeShapeType="1"/>
            </p:cNvSpPr>
            <p:nvPr/>
          </p:nvSpPr>
          <p:spPr bwMode="auto">
            <a:xfrm>
              <a:off x="1958" y="3119"/>
              <a:ext cx="1" cy="50"/>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4936" name="Rectangle 88">
              <a:extLst>
                <a:ext uri="{FF2B5EF4-FFF2-40B4-BE49-F238E27FC236}">
                  <a16:creationId xmlns:a16="http://schemas.microsoft.com/office/drawing/2014/main" id="{0DD41DC4-F6DA-4177-8B20-842662DC66A3}"/>
                </a:ext>
              </a:extLst>
            </p:cNvPr>
            <p:cNvSpPr>
              <a:spLocks noChangeArrowheads="1"/>
            </p:cNvSpPr>
            <p:nvPr/>
          </p:nvSpPr>
          <p:spPr bwMode="auto">
            <a:xfrm>
              <a:off x="1876" y="3045"/>
              <a:ext cx="203" cy="1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900">
                  <a:solidFill>
                    <a:srgbClr val="000000"/>
                  </a:solidFill>
                  <a:latin typeface="Courier New" panose="02070309020205020404" pitchFamily="49" charset="0"/>
                </a:rPr>
                <a:t>120</a:t>
              </a:r>
              <a:endParaRPr lang="en-US" altLang="en-US" sz="1800">
                <a:latin typeface="Arial" panose="020B0604020202020204" pitchFamily="34" charset="0"/>
              </a:endParaRPr>
            </a:p>
          </p:txBody>
        </p:sp>
        <p:sp>
          <p:nvSpPr>
            <p:cNvPr id="34937" name="Line 89">
              <a:extLst>
                <a:ext uri="{FF2B5EF4-FFF2-40B4-BE49-F238E27FC236}">
                  <a16:creationId xmlns:a16="http://schemas.microsoft.com/office/drawing/2014/main" id="{89375C27-728F-4036-A772-7FA3985B4586}"/>
                </a:ext>
              </a:extLst>
            </p:cNvPr>
            <p:cNvSpPr>
              <a:spLocks noChangeShapeType="1"/>
            </p:cNvSpPr>
            <p:nvPr/>
          </p:nvSpPr>
          <p:spPr bwMode="auto">
            <a:xfrm>
              <a:off x="2364" y="3119"/>
              <a:ext cx="1" cy="50"/>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4938" name="Rectangle 90">
              <a:extLst>
                <a:ext uri="{FF2B5EF4-FFF2-40B4-BE49-F238E27FC236}">
                  <a16:creationId xmlns:a16="http://schemas.microsoft.com/office/drawing/2014/main" id="{D3D5C823-F0A8-4B66-A42D-FB05CD11653A}"/>
                </a:ext>
              </a:extLst>
            </p:cNvPr>
            <p:cNvSpPr>
              <a:spLocks noChangeArrowheads="1"/>
            </p:cNvSpPr>
            <p:nvPr/>
          </p:nvSpPr>
          <p:spPr bwMode="auto">
            <a:xfrm>
              <a:off x="2282" y="3045"/>
              <a:ext cx="203" cy="1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900">
                  <a:solidFill>
                    <a:srgbClr val="000000"/>
                  </a:solidFill>
                  <a:latin typeface="Courier New" panose="02070309020205020404" pitchFamily="49" charset="0"/>
                </a:rPr>
                <a:t>150</a:t>
              </a:r>
              <a:endParaRPr lang="en-US" altLang="en-US" sz="1800">
                <a:latin typeface="Arial" panose="020B0604020202020204" pitchFamily="34" charset="0"/>
              </a:endParaRPr>
            </a:p>
          </p:txBody>
        </p:sp>
        <p:sp>
          <p:nvSpPr>
            <p:cNvPr id="34939" name="Line 91">
              <a:extLst>
                <a:ext uri="{FF2B5EF4-FFF2-40B4-BE49-F238E27FC236}">
                  <a16:creationId xmlns:a16="http://schemas.microsoft.com/office/drawing/2014/main" id="{42F0A1D3-BB18-4478-A061-2A7A1DA52BC5}"/>
                </a:ext>
              </a:extLst>
            </p:cNvPr>
            <p:cNvSpPr>
              <a:spLocks noChangeShapeType="1"/>
            </p:cNvSpPr>
            <p:nvPr/>
          </p:nvSpPr>
          <p:spPr bwMode="auto">
            <a:xfrm>
              <a:off x="2775" y="3119"/>
              <a:ext cx="1" cy="50"/>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4940" name="Rectangle 92">
              <a:extLst>
                <a:ext uri="{FF2B5EF4-FFF2-40B4-BE49-F238E27FC236}">
                  <a16:creationId xmlns:a16="http://schemas.microsoft.com/office/drawing/2014/main" id="{F4A5B036-257E-4BD0-A028-9879C12A7C21}"/>
                </a:ext>
              </a:extLst>
            </p:cNvPr>
            <p:cNvSpPr>
              <a:spLocks noChangeArrowheads="1"/>
            </p:cNvSpPr>
            <p:nvPr/>
          </p:nvSpPr>
          <p:spPr bwMode="auto">
            <a:xfrm>
              <a:off x="2693" y="3045"/>
              <a:ext cx="203" cy="1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900">
                  <a:solidFill>
                    <a:srgbClr val="000000"/>
                  </a:solidFill>
                  <a:latin typeface="Courier New" panose="02070309020205020404" pitchFamily="49" charset="0"/>
                </a:rPr>
                <a:t>180</a:t>
              </a:r>
              <a:endParaRPr lang="en-US" altLang="en-US" sz="1800">
                <a:latin typeface="Arial" panose="020B0604020202020204" pitchFamily="34" charset="0"/>
              </a:endParaRPr>
            </a:p>
          </p:txBody>
        </p:sp>
        <p:sp>
          <p:nvSpPr>
            <p:cNvPr id="34941" name="Line 93">
              <a:extLst>
                <a:ext uri="{FF2B5EF4-FFF2-40B4-BE49-F238E27FC236}">
                  <a16:creationId xmlns:a16="http://schemas.microsoft.com/office/drawing/2014/main" id="{7E690B88-1024-468E-9E60-3AE601578BDA}"/>
                </a:ext>
              </a:extLst>
            </p:cNvPr>
            <p:cNvSpPr>
              <a:spLocks noChangeShapeType="1"/>
            </p:cNvSpPr>
            <p:nvPr/>
          </p:nvSpPr>
          <p:spPr bwMode="auto">
            <a:xfrm>
              <a:off x="3185" y="3119"/>
              <a:ext cx="1" cy="50"/>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4942" name="Rectangle 94">
              <a:extLst>
                <a:ext uri="{FF2B5EF4-FFF2-40B4-BE49-F238E27FC236}">
                  <a16:creationId xmlns:a16="http://schemas.microsoft.com/office/drawing/2014/main" id="{B8BC50DF-2EEC-48B8-8BB8-B0F6CF561BEA}"/>
                </a:ext>
              </a:extLst>
            </p:cNvPr>
            <p:cNvSpPr>
              <a:spLocks noChangeArrowheads="1"/>
            </p:cNvSpPr>
            <p:nvPr/>
          </p:nvSpPr>
          <p:spPr bwMode="auto">
            <a:xfrm>
              <a:off x="3103" y="3045"/>
              <a:ext cx="203" cy="1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900">
                  <a:solidFill>
                    <a:srgbClr val="000000"/>
                  </a:solidFill>
                  <a:latin typeface="Courier New" panose="02070309020205020404" pitchFamily="49" charset="0"/>
                </a:rPr>
                <a:t>210</a:t>
              </a:r>
              <a:endParaRPr lang="en-US" altLang="en-US" sz="1800">
                <a:latin typeface="Arial" panose="020B0604020202020204" pitchFamily="34" charset="0"/>
              </a:endParaRPr>
            </a:p>
          </p:txBody>
        </p:sp>
        <p:sp>
          <p:nvSpPr>
            <p:cNvPr id="34943" name="Line 95">
              <a:extLst>
                <a:ext uri="{FF2B5EF4-FFF2-40B4-BE49-F238E27FC236}">
                  <a16:creationId xmlns:a16="http://schemas.microsoft.com/office/drawing/2014/main" id="{43B16212-C460-4B36-8657-A672FCA6BF54}"/>
                </a:ext>
              </a:extLst>
            </p:cNvPr>
            <p:cNvSpPr>
              <a:spLocks noChangeShapeType="1"/>
            </p:cNvSpPr>
            <p:nvPr/>
          </p:nvSpPr>
          <p:spPr bwMode="auto">
            <a:xfrm>
              <a:off x="3591" y="3119"/>
              <a:ext cx="1" cy="50"/>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4944" name="Rectangle 96">
              <a:extLst>
                <a:ext uri="{FF2B5EF4-FFF2-40B4-BE49-F238E27FC236}">
                  <a16:creationId xmlns:a16="http://schemas.microsoft.com/office/drawing/2014/main" id="{E686C31D-22DC-4EF9-9E01-827A60CCF273}"/>
                </a:ext>
              </a:extLst>
            </p:cNvPr>
            <p:cNvSpPr>
              <a:spLocks noChangeArrowheads="1"/>
            </p:cNvSpPr>
            <p:nvPr/>
          </p:nvSpPr>
          <p:spPr bwMode="auto">
            <a:xfrm>
              <a:off x="3509" y="3045"/>
              <a:ext cx="203" cy="1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900">
                  <a:solidFill>
                    <a:srgbClr val="000000"/>
                  </a:solidFill>
                  <a:latin typeface="Courier New" panose="02070309020205020404" pitchFamily="49" charset="0"/>
                </a:rPr>
                <a:t>240</a:t>
              </a:r>
              <a:endParaRPr lang="en-US" altLang="en-US" sz="1800">
                <a:latin typeface="Arial" panose="020B0604020202020204" pitchFamily="34" charset="0"/>
              </a:endParaRPr>
            </a:p>
          </p:txBody>
        </p:sp>
        <p:sp>
          <p:nvSpPr>
            <p:cNvPr id="34945" name="Line 97">
              <a:extLst>
                <a:ext uri="{FF2B5EF4-FFF2-40B4-BE49-F238E27FC236}">
                  <a16:creationId xmlns:a16="http://schemas.microsoft.com/office/drawing/2014/main" id="{5DD79F0F-D910-44A2-9362-B0D41FDD0D51}"/>
                </a:ext>
              </a:extLst>
            </p:cNvPr>
            <p:cNvSpPr>
              <a:spLocks noChangeShapeType="1"/>
            </p:cNvSpPr>
            <p:nvPr/>
          </p:nvSpPr>
          <p:spPr bwMode="auto">
            <a:xfrm>
              <a:off x="4002" y="3119"/>
              <a:ext cx="1" cy="50"/>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4946" name="Rectangle 98">
              <a:extLst>
                <a:ext uri="{FF2B5EF4-FFF2-40B4-BE49-F238E27FC236}">
                  <a16:creationId xmlns:a16="http://schemas.microsoft.com/office/drawing/2014/main" id="{EBB3F735-F7AD-42B0-9F39-D9AA516D3F28}"/>
                </a:ext>
              </a:extLst>
            </p:cNvPr>
            <p:cNvSpPr>
              <a:spLocks noChangeArrowheads="1"/>
            </p:cNvSpPr>
            <p:nvPr/>
          </p:nvSpPr>
          <p:spPr bwMode="auto">
            <a:xfrm>
              <a:off x="3920" y="3045"/>
              <a:ext cx="203" cy="1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900">
                  <a:solidFill>
                    <a:srgbClr val="000000"/>
                  </a:solidFill>
                  <a:latin typeface="Courier New" panose="02070309020205020404" pitchFamily="49" charset="0"/>
                </a:rPr>
                <a:t>270</a:t>
              </a:r>
              <a:endParaRPr lang="en-US" altLang="en-US" sz="1800">
                <a:latin typeface="Arial" panose="020B0604020202020204" pitchFamily="34" charset="0"/>
              </a:endParaRPr>
            </a:p>
          </p:txBody>
        </p:sp>
        <p:sp>
          <p:nvSpPr>
            <p:cNvPr id="34947" name="Line 99">
              <a:extLst>
                <a:ext uri="{FF2B5EF4-FFF2-40B4-BE49-F238E27FC236}">
                  <a16:creationId xmlns:a16="http://schemas.microsoft.com/office/drawing/2014/main" id="{713634F8-EF19-4DFF-85EA-1319BBEBDA1A}"/>
                </a:ext>
              </a:extLst>
            </p:cNvPr>
            <p:cNvSpPr>
              <a:spLocks noChangeShapeType="1"/>
            </p:cNvSpPr>
            <p:nvPr/>
          </p:nvSpPr>
          <p:spPr bwMode="auto">
            <a:xfrm>
              <a:off x="4408" y="3119"/>
              <a:ext cx="1" cy="50"/>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4948" name="Rectangle 100">
              <a:extLst>
                <a:ext uri="{FF2B5EF4-FFF2-40B4-BE49-F238E27FC236}">
                  <a16:creationId xmlns:a16="http://schemas.microsoft.com/office/drawing/2014/main" id="{CFF1BCEF-4A50-48F4-A16F-10C346D45B02}"/>
                </a:ext>
              </a:extLst>
            </p:cNvPr>
            <p:cNvSpPr>
              <a:spLocks noChangeArrowheads="1"/>
            </p:cNvSpPr>
            <p:nvPr/>
          </p:nvSpPr>
          <p:spPr bwMode="auto">
            <a:xfrm>
              <a:off x="4326" y="3045"/>
              <a:ext cx="203" cy="1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900">
                  <a:solidFill>
                    <a:srgbClr val="000000"/>
                  </a:solidFill>
                  <a:latin typeface="Courier New" panose="02070309020205020404" pitchFamily="49" charset="0"/>
                </a:rPr>
                <a:t>300</a:t>
              </a:r>
              <a:endParaRPr lang="en-US" altLang="en-US" sz="1800">
                <a:latin typeface="Arial" panose="020B0604020202020204" pitchFamily="34" charset="0"/>
              </a:endParaRPr>
            </a:p>
          </p:txBody>
        </p:sp>
        <p:sp>
          <p:nvSpPr>
            <p:cNvPr id="34949" name="Line 101">
              <a:extLst>
                <a:ext uri="{FF2B5EF4-FFF2-40B4-BE49-F238E27FC236}">
                  <a16:creationId xmlns:a16="http://schemas.microsoft.com/office/drawing/2014/main" id="{1EA29193-F75F-4BD7-9F6A-A5F8761039C1}"/>
                </a:ext>
              </a:extLst>
            </p:cNvPr>
            <p:cNvSpPr>
              <a:spLocks noChangeShapeType="1"/>
            </p:cNvSpPr>
            <p:nvPr/>
          </p:nvSpPr>
          <p:spPr bwMode="auto">
            <a:xfrm>
              <a:off x="4818" y="3119"/>
              <a:ext cx="1" cy="50"/>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4950" name="Rectangle 102">
              <a:extLst>
                <a:ext uri="{FF2B5EF4-FFF2-40B4-BE49-F238E27FC236}">
                  <a16:creationId xmlns:a16="http://schemas.microsoft.com/office/drawing/2014/main" id="{F2603779-5B8C-49B3-82BD-E105BA314B0B}"/>
                </a:ext>
              </a:extLst>
            </p:cNvPr>
            <p:cNvSpPr>
              <a:spLocks noChangeArrowheads="1"/>
            </p:cNvSpPr>
            <p:nvPr/>
          </p:nvSpPr>
          <p:spPr bwMode="auto">
            <a:xfrm>
              <a:off x="4736" y="3045"/>
              <a:ext cx="203" cy="1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900">
                  <a:solidFill>
                    <a:srgbClr val="000000"/>
                  </a:solidFill>
                  <a:latin typeface="Courier New" panose="02070309020205020404" pitchFamily="49" charset="0"/>
                </a:rPr>
                <a:t>330</a:t>
              </a:r>
              <a:endParaRPr lang="en-US" altLang="en-US" sz="1800">
                <a:latin typeface="Arial" panose="020B0604020202020204" pitchFamily="34" charset="0"/>
              </a:endParaRPr>
            </a:p>
          </p:txBody>
        </p:sp>
        <p:sp>
          <p:nvSpPr>
            <p:cNvPr id="34951" name="Line 103">
              <a:extLst>
                <a:ext uri="{FF2B5EF4-FFF2-40B4-BE49-F238E27FC236}">
                  <a16:creationId xmlns:a16="http://schemas.microsoft.com/office/drawing/2014/main" id="{51CF2E64-36C1-4836-858C-F372E9641808}"/>
                </a:ext>
              </a:extLst>
            </p:cNvPr>
            <p:cNvSpPr>
              <a:spLocks noChangeShapeType="1"/>
            </p:cNvSpPr>
            <p:nvPr/>
          </p:nvSpPr>
          <p:spPr bwMode="auto">
            <a:xfrm>
              <a:off x="5229" y="3119"/>
              <a:ext cx="1" cy="50"/>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4952" name="Rectangle 104">
              <a:extLst>
                <a:ext uri="{FF2B5EF4-FFF2-40B4-BE49-F238E27FC236}">
                  <a16:creationId xmlns:a16="http://schemas.microsoft.com/office/drawing/2014/main" id="{BD16E08B-B156-498C-8A20-5ECE2C995A55}"/>
                </a:ext>
              </a:extLst>
            </p:cNvPr>
            <p:cNvSpPr>
              <a:spLocks noChangeArrowheads="1"/>
            </p:cNvSpPr>
            <p:nvPr/>
          </p:nvSpPr>
          <p:spPr bwMode="auto">
            <a:xfrm>
              <a:off x="5147" y="3045"/>
              <a:ext cx="203" cy="1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900">
                  <a:solidFill>
                    <a:srgbClr val="000000"/>
                  </a:solidFill>
                  <a:latin typeface="Courier New" panose="02070309020205020404" pitchFamily="49" charset="0"/>
                </a:rPr>
                <a:t>360</a:t>
              </a:r>
              <a:endParaRPr lang="en-US" altLang="en-US" sz="1800">
                <a:latin typeface="Arial" panose="020B0604020202020204" pitchFamily="34" charset="0"/>
              </a:endParaRPr>
            </a:p>
          </p:txBody>
        </p:sp>
        <p:sp>
          <p:nvSpPr>
            <p:cNvPr id="34953" name="Rectangle 105">
              <a:extLst>
                <a:ext uri="{FF2B5EF4-FFF2-40B4-BE49-F238E27FC236}">
                  <a16:creationId xmlns:a16="http://schemas.microsoft.com/office/drawing/2014/main" id="{D860C830-7404-4AD0-AE7D-DF70A8BA1B4D}"/>
                </a:ext>
              </a:extLst>
            </p:cNvPr>
            <p:cNvSpPr>
              <a:spLocks noChangeArrowheads="1"/>
            </p:cNvSpPr>
            <p:nvPr/>
          </p:nvSpPr>
          <p:spPr bwMode="auto">
            <a:xfrm>
              <a:off x="360" y="2922"/>
              <a:ext cx="176" cy="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Courier New" panose="02070309020205020404" pitchFamily="49" charset="0"/>
                </a:rPr>
                <a:t>146</a:t>
              </a:r>
              <a:endParaRPr lang="en-US" altLang="en-US" sz="1200">
                <a:latin typeface="Arial" panose="020B0604020202020204" pitchFamily="34" charset="0"/>
              </a:endParaRPr>
            </a:p>
          </p:txBody>
        </p:sp>
        <p:sp>
          <p:nvSpPr>
            <p:cNvPr id="34954" name="Line 106">
              <a:extLst>
                <a:ext uri="{FF2B5EF4-FFF2-40B4-BE49-F238E27FC236}">
                  <a16:creationId xmlns:a16="http://schemas.microsoft.com/office/drawing/2014/main" id="{82783EDB-1B10-41ED-B5A6-70ADE929827B}"/>
                </a:ext>
              </a:extLst>
            </p:cNvPr>
            <p:cNvSpPr>
              <a:spLocks noChangeShapeType="1"/>
            </p:cNvSpPr>
            <p:nvPr/>
          </p:nvSpPr>
          <p:spPr bwMode="auto">
            <a:xfrm>
              <a:off x="289" y="2960"/>
              <a:ext cx="67"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4955" name="Rectangle 107">
              <a:extLst>
                <a:ext uri="{FF2B5EF4-FFF2-40B4-BE49-F238E27FC236}">
                  <a16:creationId xmlns:a16="http://schemas.microsoft.com/office/drawing/2014/main" id="{8D4E0E8E-5055-4206-911B-E11BB7D6B85E}"/>
                </a:ext>
              </a:extLst>
            </p:cNvPr>
            <p:cNvSpPr>
              <a:spLocks noChangeArrowheads="1"/>
            </p:cNvSpPr>
            <p:nvPr/>
          </p:nvSpPr>
          <p:spPr bwMode="auto">
            <a:xfrm>
              <a:off x="360" y="2743"/>
              <a:ext cx="176" cy="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Courier New" panose="02070309020205020404" pitchFamily="49" charset="0"/>
                </a:rPr>
                <a:t>147</a:t>
              </a:r>
              <a:endParaRPr lang="en-US" altLang="en-US" sz="1200">
                <a:latin typeface="Arial" panose="020B0604020202020204" pitchFamily="34" charset="0"/>
              </a:endParaRPr>
            </a:p>
          </p:txBody>
        </p:sp>
        <p:sp>
          <p:nvSpPr>
            <p:cNvPr id="34956" name="Line 108">
              <a:extLst>
                <a:ext uri="{FF2B5EF4-FFF2-40B4-BE49-F238E27FC236}">
                  <a16:creationId xmlns:a16="http://schemas.microsoft.com/office/drawing/2014/main" id="{9B3EB92C-885E-4558-895E-8F747A2E43E1}"/>
                </a:ext>
              </a:extLst>
            </p:cNvPr>
            <p:cNvSpPr>
              <a:spLocks noChangeShapeType="1"/>
            </p:cNvSpPr>
            <p:nvPr/>
          </p:nvSpPr>
          <p:spPr bwMode="auto">
            <a:xfrm>
              <a:off x="289" y="2781"/>
              <a:ext cx="67"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4957" name="Rectangle 109">
              <a:extLst>
                <a:ext uri="{FF2B5EF4-FFF2-40B4-BE49-F238E27FC236}">
                  <a16:creationId xmlns:a16="http://schemas.microsoft.com/office/drawing/2014/main" id="{BCF30378-4B80-469F-A6BC-EBDF8A2C8D44}"/>
                </a:ext>
              </a:extLst>
            </p:cNvPr>
            <p:cNvSpPr>
              <a:spLocks noChangeArrowheads="1"/>
            </p:cNvSpPr>
            <p:nvPr/>
          </p:nvSpPr>
          <p:spPr bwMode="auto">
            <a:xfrm>
              <a:off x="360" y="2561"/>
              <a:ext cx="176" cy="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Courier New" panose="02070309020205020404" pitchFamily="49" charset="0"/>
                </a:rPr>
                <a:t>148</a:t>
              </a:r>
              <a:endParaRPr lang="en-US" altLang="en-US" sz="1200">
                <a:latin typeface="Arial" panose="020B0604020202020204" pitchFamily="34" charset="0"/>
              </a:endParaRPr>
            </a:p>
          </p:txBody>
        </p:sp>
        <p:sp>
          <p:nvSpPr>
            <p:cNvPr id="34958" name="Line 110">
              <a:extLst>
                <a:ext uri="{FF2B5EF4-FFF2-40B4-BE49-F238E27FC236}">
                  <a16:creationId xmlns:a16="http://schemas.microsoft.com/office/drawing/2014/main" id="{7456F9B9-C442-4657-AE50-7AE2211856D6}"/>
                </a:ext>
              </a:extLst>
            </p:cNvPr>
            <p:cNvSpPr>
              <a:spLocks noChangeShapeType="1"/>
            </p:cNvSpPr>
            <p:nvPr/>
          </p:nvSpPr>
          <p:spPr bwMode="auto">
            <a:xfrm>
              <a:off x="289" y="2599"/>
              <a:ext cx="67"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4959" name="Rectangle 111">
              <a:extLst>
                <a:ext uri="{FF2B5EF4-FFF2-40B4-BE49-F238E27FC236}">
                  <a16:creationId xmlns:a16="http://schemas.microsoft.com/office/drawing/2014/main" id="{45BEB8A4-DE2C-415D-B6BA-5181DA4CB5D6}"/>
                </a:ext>
              </a:extLst>
            </p:cNvPr>
            <p:cNvSpPr>
              <a:spLocks noChangeArrowheads="1"/>
            </p:cNvSpPr>
            <p:nvPr/>
          </p:nvSpPr>
          <p:spPr bwMode="auto">
            <a:xfrm>
              <a:off x="360" y="2382"/>
              <a:ext cx="176" cy="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Courier New" panose="02070309020205020404" pitchFamily="49" charset="0"/>
                </a:rPr>
                <a:t>149</a:t>
              </a:r>
              <a:endParaRPr lang="en-US" altLang="en-US" sz="1200">
                <a:latin typeface="Arial" panose="020B0604020202020204" pitchFamily="34" charset="0"/>
              </a:endParaRPr>
            </a:p>
          </p:txBody>
        </p:sp>
        <p:sp>
          <p:nvSpPr>
            <p:cNvPr id="34960" name="Line 112">
              <a:extLst>
                <a:ext uri="{FF2B5EF4-FFF2-40B4-BE49-F238E27FC236}">
                  <a16:creationId xmlns:a16="http://schemas.microsoft.com/office/drawing/2014/main" id="{6B707DA7-6F87-4773-AA1D-1800ACCC8ED6}"/>
                </a:ext>
              </a:extLst>
            </p:cNvPr>
            <p:cNvSpPr>
              <a:spLocks noChangeShapeType="1"/>
            </p:cNvSpPr>
            <p:nvPr/>
          </p:nvSpPr>
          <p:spPr bwMode="auto">
            <a:xfrm>
              <a:off x="289" y="2420"/>
              <a:ext cx="67"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4961" name="Rectangle 113">
              <a:extLst>
                <a:ext uri="{FF2B5EF4-FFF2-40B4-BE49-F238E27FC236}">
                  <a16:creationId xmlns:a16="http://schemas.microsoft.com/office/drawing/2014/main" id="{AE050CE6-FB40-452D-928D-975BE2B30F43}"/>
                </a:ext>
              </a:extLst>
            </p:cNvPr>
            <p:cNvSpPr>
              <a:spLocks noChangeArrowheads="1"/>
            </p:cNvSpPr>
            <p:nvPr/>
          </p:nvSpPr>
          <p:spPr bwMode="auto">
            <a:xfrm>
              <a:off x="360" y="2200"/>
              <a:ext cx="176" cy="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Courier New" panose="02070309020205020404" pitchFamily="49" charset="0"/>
                </a:rPr>
                <a:t>150</a:t>
              </a:r>
              <a:endParaRPr lang="en-US" altLang="en-US" sz="1200">
                <a:latin typeface="Arial" panose="020B0604020202020204" pitchFamily="34" charset="0"/>
              </a:endParaRPr>
            </a:p>
          </p:txBody>
        </p:sp>
        <p:sp>
          <p:nvSpPr>
            <p:cNvPr id="34962" name="Line 114">
              <a:extLst>
                <a:ext uri="{FF2B5EF4-FFF2-40B4-BE49-F238E27FC236}">
                  <a16:creationId xmlns:a16="http://schemas.microsoft.com/office/drawing/2014/main" id="{7A9CA54C-145C-495A-B85B-61EEBCF69B8A}"/>
                </a:ext>
              </a:extLst>
            </p:cNvPr>
            <p:cNvSpPr>
              <a:spLocks noChangeShapeType="1"/>
            </p:cNvSpPr>
            <p:nvPr/>
          </p:nvSpPr>
          <p:spPr bwMode="auto">
            <a:xfrm>
              <a:off x="289" y="2239"/>
              <a:ext cx="67"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4963" name="Rectangle 115">
              <a:extLst>
                <a:ext uri="{FF2B5EF4-FFF2-40B4-BE49-F238E27FC236}">
                  <a16:creationId xmlns:a16="http://schemas.microsoft.com/office/drawing/2014/main" id="{48356A70-B0E9-4C5B-841A-88A7E6C818D8}"/>
                </a:ext>
              </a:extLst>
            </p:cNvPr>
            <p:cNvSpPr>
              <a:spLocks noChangeArrowheads="1"/>
            </p:cNvSpPr>
            <p:nvPr/>
          </p:nvSpPr>
          <p:spPr bwMode="auto">
            <a:xfrm>
              <a:off x="360" y="2018"/>
              <a:ext cx="176" cy="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Courier New" panose="02070309020205020404" pitchFamily="49" charset="0"/>
                </a:rPr>
                <a:t>151</a:t>
              </a:r>
              <a:endParaRPr lang="en-US" altLang="en-US" sz="1200">
                <a:latin typeface="Arial" panose="020B0604020202020204" pitchFamily="34" charset="0"/>
              </a:endParaRPr>
            </a:p>
          </p:txBody>
        </p:sp>
        <p:sp>
          <p:nvSpPr>
            <p:cNvPr id="34964" name="Line 116">
              <a:extLst>
                <a:ext uri="{FF2B5EF4-FFF2-40B4-BE49-F238E27FC236}">
                  <a16:creationId xmlns:a16="http://schemas.microsoft.com/office/drawing/2014/main" id="{422A58AC-F756-4675-93D1-7FD2A385031C}"/>
                </a:ext>
              </a:extLst>
            </p:cNvPr>
            <p:cNvSpPr>
              <a:spLocks noChangeShapeType="1"/>
            </p:cNvSpPr>
            <p:nvPr/>
          </p:nvSpPr>
          <p:spPr bwMode="auto">
            <a:xfrm>
              <a:off x="289" y="2057"/>
              <a:ext cx="67"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4965" name="Rectangle 117">
              <a:extLst>
                <a:ext uri="{FF2B5EF4-FFF2-40B4-BE49-F238E27FC236}">
                  <a16:creationId xmlns:a16="http://schemas.microsoft.com/office/drawing/2014/main" id="{B93CB32A-5150-4A0A-9E74-A3FAE61503E0}"/>
                </a:ext>
              </a:extLst>
            </p:cNvPr>
            <p:cNvSpPr>
              <a:spLocks noChangeArrowheads="1"/>
            </p:cNvSpPr>
            <p:nvPr/>
          </p:nvSpPr>
          <p:spPr bwMode="auto">
            <a:xfrm>
              <a:off x="360" y="1839"/>
              <a:ext cx="176" cy="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Courier New" panose="02070309020205020404" pitchFamily="49" charset="0"/>
                </a:rPr>
                <a:t>152</a:t>
              </a:r>
              <a:endParaRPr lang="en-US" altLang="en-US" sz="1200">
                <a:latin typeface="Arial" panose="020B0604020202020204" pitchFamily="34" charset="0"/>
              </a:endParaRPr>
            </a:p>
          </p:txBody>
        </p:sp>
        <p:sp>
          <p:nvSpPr>
            <p:cNvPr id="34966" name="Line 118">
              <a:extLst>
                <a:ext uri="{FF2B5EF4-FFF2-40B4-BE49-F238E27FC236}">
                  <a16:creationId xmlns:a16="http://schemas.microsoft.com/office/drawing/2014/main" id="{28A23A75-0288-4F54-9C92-9001928E21F2}"/>
                </a:ext>
              </a:extLst>
            </p:cNvPr>
            <p:cNvSpPr>
              <a:spLocks noChangeShapeType="1"/>
            </p:cNvSpPr>
            <p:nvPr/>
          </p:nvSpPr>
          <p:spPr bwMode="auto">
            <a:xfrm>
              <a:off x="289" y="1878"/>
              <a:ext cx="67"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4967" name="Rectangle 119">
              <a:extLst>
                <a:ext uri="{FF2B5EF4-FFF2-40B4-BE49-F238E27FC236}">
                  <a16:creationId xmlns:a16="http://schemas.microsoft.com/office/drawing/2014/main" id="{D7D7E56F-576E-4BE5-A35C-EF3B7B92C972}"/>
                </a:ext>
              </a:extLst>
            </p:cNvPr>
            <p:cNvSpPr>
              <a:spLocks noChangeArrowheads="1"/>
            </p:cNvSpPr>
            <p:nvPr/>
          </p:nvSpPr>
          <p:spPr bwMode="auto">
            <a:xfrm>
              <a:off x="360" y="1658"/>
              <a:ext cx="176" cy="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Courier New" panose="02070309020205020404" pitchFamily="49" charset="0"/>
                </a:rPr>
                <a:t>153</a:t>
              </a:r>
              <a:endParaRPr lang="en-US" altLang="en-US" sz="1200">
                <a:latin typeface="Arial" panose="020B0604020202020204" pitchFamily="34" charset="0"/>
              </a:endParaRPr>
            </a:p>
          </p:txBody>
        </p:sp>
        <p:sp>
          <p:nvSpPr>
            <p:cNvPr id="34968" name="Line 120">
              <a:extLst>
                <a:ext uri="{FF2B5EF4-FFF2-40B4-BE49-F238E27FC236}">
                  <a16:creationId xmlns:a16="http://schemas.microsoft.com/office/drawing/2014/main" id="{35AA1595-3143-4572-8C1A-929B5D3127BB}"/>
                </a:ext>
              </a:extLst>
            </p:cNvPr>
            <p:cNvSpPr>
              <a:spLocks noChangeShapeType="1"/>
            </p:cNvSpPr>
            <p:nvPr/>
          </p:nvSpPr>
          <p:spPr bwMode="auto">
            <a:xfrm>
              <a:off x="289" y="1696"/>
              <a:ext cx="67"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4969" name="Rectangle 121">
              <a:extLst>
                <a:ext uri="{FF2B5EF4-FFF2-40B4-BE49-F238E27FC236}">
                  <a16:creationId xmlns:a16="http://schemas.microsoft.com/office/drawing/2014/main" id="{ED721AB6-BA7A-4778-9645-67766046BDE8}"/>
                </a:ext>
              </a:extLst>
            </p:cNvPr>
            <p:cNvSpPr>
              <a:spLocks noChangeArrowheads="1"/>
            </p:cNvSpPr>
            <p:nvPr/>
          </p:nvSpPr>
          <p:spPr bwMode="auto">
            <a:xfrm>
              <a:off x="360" y="1479"/>
              <a:ext cx="176" cy="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Courier New" panose="02070309020205020404" pitchFamily="49" charset="0"/>
                </a:rPr>
                <a:t>154</a:t>
              </a:r>
              <a:endParaRPr lang="en-US" altLang="en-US" sz="1200">
                <a:latin typeface="Arial" panose="020B0604020202020204" pitchFamily="34" charset="0"/>
              </a:endParaRPr>
            </a:p>
          </p:txBody>
        </p:sp>
        <p:sp>
          <p:nvSpPr>
            <p:cNvPr id="34970" name="Line 122">
              <a:extLst>
                <a:ext uri="{FF2B5EF4-FFF2-40B4-BE49-F238E27FC236}">
                  <a16:creationId xmlns:a16="http://schemas.microsoft.com/office/drawing/2014/main" id="{50FCE432-06F1-482A-B857-0A17F7CFBA5E}"/>
                </a:ext>
              </a:extLst>
            </p:cNvPr>
            <p:cNvSpPr>
              <a:spLocks noChangeShapeType="1"/>
            </p:cNvSpPr>
            <p:nvPr/>
          </p:nvSpPr>
          <p:spPr bwMode="auto">
            <a:xfrm>
              <a:off x="289" y="1517"/>
              <a:ext cx="67"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4971" name="Rectangle 123">
              <a:extLst>
                <a:ext uri="{FF2B5EF4-FFF2-40B4-BE49-F238E27FC236}">
                  <a16:creationId xmlns:a16="http://schemas.microsoft.com/office/drawing/2014/main" id="{73E306ED-CAF1-4FA5-81C9-B81BA8A9A2AE}"/>
                </a:ext>
              </a:extLst>
            </p:cNvPr>
            <p:cNvSpPr>
              <a:spLocks noChangeArrowheads="1"/>
            </p:cNvSpPr>
            <p:nvPr/>
          </p:nvSpPr>
          <p:spPr bwMode="auto">
            <a:xfrm>
              <a:off x="305" y="1332"/>
              <a:ext cx="4994" cy="1813"/>
            </a:xfrm>
            <a:prstGeom prst="rect">
              <a:avLst/>
            </a:prstGeom>
            <a:noFill/>
            <a:ln w="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endParaRPr lang="en-CA" altLang="en-US" sz="1800">
                <a:latin typeface="Arial" panose="020B0604020202020204" pitchFamily="34" charset="0"/>
              </a:endParaRPr>
            </a:p>
          </p:txBody>
        </p:sp>
      </p:grpSp>
      <p:cxnSp>
        <p:nvCxnSpPr>
          <p:cNvPr id="126" name="Straight Connector 125">
            <a:extLst>
              <a:ext uri="{FF2B5EF4-FFF2-40B4-BE49-F238E27FC236}">
                <a16:creationId xmlns:a16="http://schemas.microsoft.com/office/drawing/2014/main" id="{30BCF5AA-CDBA-4EE8-8F4D-F9D0B934BE6B}"/>
              </a:ext>
            </a:extLst>
          </p:cNvPr>
          <p:cNvCxnSpPr/>
          <p:nvPr/>
        </p:nvCxnSpPr>
        <p:spPr>
          <a:xfrm>
            <a:off x="90488" y="2427288"/>
            <a:ext cx="8607425" cy="1587"/>
          </a:xfrm>
          <a:prstGeom prst="line">
            <a:avLst/>
          </a:prstGeom>
          <a:ln w="25400">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127" name="Straight Connector 126">
            <a:extLst>
              <a:ext uri="{FF2B5EF4-FFF2-40B4-BE49-F238E27FC236}">
                <a16:creationId xmlns:a16="http://schemas.microsoft.com/office/drawing/2014/main" id="{7A79C20A-9F86-4211-9242-EAA4B38ABCAC}"/>
              </a:ext>
            </a:extLst>
          </p:cNvPr>
          <p:cNvCxnSpPr/>
          <p:nvPr/>
        </p:nvCxnSpPr>
        <p:spPr>
          <a:xfrm>
            <a:off x="120650" y="3905250"/>
            <a:ext cx="8609013" cy="1588"/>
          </a:xfrm>
          <a:prstGeom prst="line">
            <a:avLst/>
          </a:prstGeom>
          <a:ln w="25400">
            <a:solidFill>
              <a:srgbClr val="FF0000"/>
            </a:solidFill>
            <a:prstDash val="dash"/>
          </a:ln>
        </p:spPr>
        <p:style>
          <a:lnRef idx="1">
            <a:schemeClr val="accent1"/>
          </a:lnRef>
          <a:fillRef idx="0">
            <a:schemeClr val="accent1"/>
          </a:fillRef>
          <a:effectRef idx="0">
            <a:schemeClr val="accent1"/>
          </a:effectRef>
          <a:fontRef idx="minor">
            <a:schemeClr val="tx1"/>
          </a:fontRef>
        </p:style>
      </p:cxnSp>
      <p:graphicFrame>
        <p:nvGraphicFramePr>
          <p:cNvPr id="128" name="Object 124">
            <a:extLst>
              <a:ext uri="{FF2B5EF4-FFF2-40B4-BE49-F238E27FC236}">
                <a16:creationId xmlns:a16="http://schemas.microsoft.com/office/drawing/2014/main" id="{6F683494-09B5-4D0E-B9D6-9FC087D174A6}"/>
              </a:ext>
            </a:extLst>
          </p:cNvPr>
          <p:cNvGraphicFramePr>
            <a:graphicFrameLocks noChangeAspect="1"/>
          </p:cNvGraphicFramePr>
          <p:nvPr/>
        </p:nvGraphicFramePr>
        <p:xfrm>
          <a:off x="7593013" y="2217738"/>
          <a:ext cx="1463675" cy="360362"/>
        </p:xfrm>
        <a:graphic>
          <a:graphicData uri="http://schemas.openxmlformats.org/presentationml/2006/ole">
            <mc:AlternateContent xmlns:mc="http://schemas.openxmlformats.org/markup-compatibility/2006">
              <mc:Choice xmlns:v="urn:schemas-microsoft-com:vml" Requires="v">
                <p:oleObj name="Equation" r:id="rId5" imgW="875920" imgH="215806" progId="Equation.DSMT4">
                  <p:embed/>
                </p:oleObj>
              </mc:Choice>
              <mc:Fallback>
                <p:oleObj name="Equation" r:id="rId5" imgW="875920" imgH="215806" progId="Equation.DSMT4">
                  <p:embed/>
                  <p:pic>
                    <p:nvPicPr>
                      <p:cNvPr id="128" name="Object 124">
                        <a:extLst>
                          <a:ext uri="{FF2B5EF4-FFF2-40B4-BE49-F238E27FC236}">
                            <a16:creationId xmlns:a16="http://schemas.microsoft.com/office/drawing/2014/main" id="{6F683494-09B5-4D0E-B9D6-9FC087D174A6}"/>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593013" y="2217738"/>
                        <a:ext cx="1463675" cy="360362"/>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29" name="Object 135">
            <a:extLst>
              <a:ext uri="{FF2B5EF4-FFF2-40B4-BE49-F238E27FC236}">
                <a16:creationId xmlns:a16="http://schemas.microsoft.com/office/drawing/2014/main" id="{9B9BF47E-CA0D-45FD-8E56-B5EB4AD795BB}"/>
              </a:ext>
            </a:extLst>
          </p:cNvPr>
          <p:cNvGraphicFramePr>
            <a:graphicFrameLocks noChangeAspect="1"/>
          </p:cNvGraphicFramePr>
          <p:nvPr/>
        </p:nvGraphicFramePr>
        <p:xfrm>
          <a:off x="7699375" y="3733800"/>
          <a:ext cx="1244600" cy="352425"/>
        </p:xfrm>
        <a:graphic>
          <a:graphicData uri="http://schemas.openxmlformats.org/presentationml/2006/ole">
            <mc:AlternateContent xmlns:mc="http://schemas.openxmlformats.org/markup-compatibility/2006">
              <mc:Choice xmlns:v="urn:schemas-microsoft-com:vml" Requires="v">
                <p:oleObj name="Equation" r:id="rId7" imgW="761669" imgH="215806" progId="Equation.DSMT4">
                  <p:embed/>
                </p:oleObj>
              </mc:Choice>
              <mc:Fallback>
                <p:oleObj name="Equation" r:id="rId7" imgW="761669" imgH="215806" progId="Equation.DSMT4">
                  <p:embed/>
                  <p:pic>
                    <p:nvPicPr>
                      <p:cNvPr id="129" name="Object 135">
                        <a:extLst>
                          <a:ext uri="{FF2B5EF4-FFF2-40B4-BE49-F238E27FC236}">
                            <a16:creationId xmlns:a16="http://schemas.microsoft.com/office/drawing/2014/main" id="{9B9BF47E-CA0D-45FD-8E56-B5EB4AD795BB}"/>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699375" y="3733800"/>
                        <a:ext cx="1244600" cy="352425"/>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cxnSp>
        <p:nvCxnSpPr>
          <p:cNvPr id="130" name="Straight Connector 129">
            <a:extLst>
              <a:ext uri="{FF2B5EF4-FFF2-40B4-BE49-F238E27FC236}">
                <a16:creationId xmlns:a16="http://schemas.microsoft.com/office/drawing/2014/main" id="{CFFE5025-1851-4979-96DB-1F94E139825E}"/>
              </a:ext>
            </a:extLst>
          </p:cNvPr>
          <p:cNvCxnSpPr/>
          <p:nvPr/>
        </p:nvCxnSpPr>
        <p:spPr>
          <a:xfrm>
            <a:off x="0" y="3252788"/>
            <a:ext cx="8607425" cy="1587"/>
          </a:xfrm>
          <a:prstGeom prst="line">
            <a:avLst/>
          </a:prstGeom>
          <a:ln w="25400">
            <a:solidFill>
              <a:srgbClr val="FF0000"/>
            </a:solidFill>
            <a:prstDash val="dash"/>
          </a:ln>
        </p:spPr>
        <p:style>
          <a:lnRef idx="1">
            <a:schemeClr val="accent1"/>
          </a:lnRef>
          <a:fillRef idx="0">
            <a:schemeClr val="accent1"/>
          </a:fillRef>
          <a:effectRef idx="0">
            <a:schemeClr val="accent1"/>
          </a:effectRef>
          <a:fontRef idx="minor">
            <a:schemeClr val="tx1"/>
          </a:fontRef>
        </p:style>
      </p:cxnSp>
      <p:graphicFrame>
        <p:nvGraphicFramePr>
          <p:cNvPr id="131" name="Object 4">
            <a:extLst>
              <a:ext uri="{FF2B5EF4-FFF2-40B4-BE49-F238E27FC236}">
                <a16:creationId xmlns:a16="http://schemas.microsoft.com/office/drawing/2014/main" id="{5DAC2A8A-F0F8-455D-9B6B-54F0AB37AA51}"/>
              </a:ext>
            </a:extLst>
          </p:cNvPr>
          <p:cNvGraphicFramePr>
            <a:graphicFrameLocks noChangeAspect="1"/>
          </p:cNvGraphicFramePr>
          <p:nvPr/>
        </p:nvGraphicFramePr>
        <p:xfrm>
          <a:off x="7466013" y="3016250"/>
          <a:ext cx="1530350" cy="396875"/>
        </p:xfrm>
        <a:graphic>
          <a:graphicData uri="http://schemas.openxmlformats.org/presentationml/2006/ole">
            <mc:AlternateContent xmlns:mc="http://schemas.openxmlformats.org/markup-compatibility/2006">
              <mc:Choice xmlns:v="urn:schemas-microsoft-com:vml" Requires="v">
                <p:oleObj name="Equation" r:id="rId9" imgW="685502" imgH="177723" progId="Equation.DSMT4">
                  <p:embed/>
                </p:oleObj>
              </mc:Choice>
              <mc:Fallback>
                <p:oleObj name="Equation" r:id="rId9" imgW="685502" imgH="177723" progId="Equation.DSMT4">
                  <p:embed/>
                  <p:pic>
                    <p:nvPicPr>
                      <p:cNvPr id="131" name="Object 4">
                        <a:extLst>
                          <a:ext uri="{FF2B5EF4-FFF2-40B4-BE49-F238E27FC236}">
                            <a16:creationId xmlns:a16="http://schemas.microsoft.com/office/drawing/2014/main" id="{5DAC2A8A-F0F8-455D-9B6B-54F0AB37AA51}"/>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466013" y="3016250"/>
                        <a:ext cx="1530350" cy="396875"/>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cxnSp>
        <p:nvCxnSpPr>
          <p:cNvPr id="132" name="Straight Connector 131">
            <a:extLst>
              <a:ext uri="{FF2B5EF4-FFF2-40B4-BE49-F238E27FC236}">
                <a16:creationId xmlns:a16="http://schemas.microsoft.com/office/drawing/2014/main" id="{C9E2A896-1A3B-4CE2-85C1-9B433F51322E}"/>
              </a:ext>
            </a:extLst>
          </p:cNvPr>
          <p:cNvCxnSpPr/>
          <p:nvPr/>
        </p:nvCxnSpPr>
        <p:spPr>
          <a:xfrm rot="5400000" flipH="1" flipV="1">
            <a:off x="-1506538" y="3303588"/>
            <a:ext cx="3736975" cy="0"/>
          </a:xfrm>
          <a:prstGeom prst="line">
            <a:avLst/>
          </a:prstGeom>
          <a:ln w="25400">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133" name="Straight Connector 132">
            <a:extLst>
              <a:ext uri="{FF2B5EF4-FFF2-40B4-BE49-F238E27FC236}">
                <a16:creationId xmlns:a16="http://schemas.microsoft.com/office/drawing/2014/main" id="{BC3DD0C9-17DB-40FC-9913-FE434227E747}"/>
              </a:ext>
            </a:extLst>
          </p:cNvPr>
          <p:cNvCxnSpPr/>
          <p:nvPr/>
        </p:nvCxnSpPr>
        <p:spPr>
          <a:xfrm rot="5400000" flipH="1" flipV="1">
            <a:off x="2366169" y="3378994"/>
            <a:ext cx="3736975" cy="1587"/>
          </a:xfrm>
          <a:prstGeom prst="line">
            <a:avLst/>
          </a:prstGeom>
          <a:ln w="25400">
            <a:solidFill>
              <a:srgbClr val="FF0000"/>
            </a:solidFill>
            <a:prstDash val="dash"/>
          </a:ln>
        </p:spPr>
        <p:style>
          <a:lnRef idx="1">
            <a:schemeClr val="accent1"/>
          </a:lnRef>
          <a:fillRef idx="0">
            <a:schemeClr val="accent1"/>
          </a:fillRef>
          <a:effectRef idx="0">
            <a:schemeClr val="accent1"/>
          </a:effectRef>
          <a:fontRef idx="minor">
            <a:schemeClr val="tx1"/>
          </a:fontRef>
        </p:style>
      </p:cxnSp>
      <p:graphicFrame>
        <p:nvGraphicFramePr>
          <p:cNvPr id="134" name="Object 5">
            <a:extLst>
              <a:ext uri="{FF2B5EF4-FFF2-40B4-BE49-F238E27FC236}">
                <a16:creationId xmlns:a16="http://schemas.microsoft.com/office/drawing/2014/main" id="{7808C152-E118-491D-90F2-8E6EA3400A9C}"/>
              </a:ext>
            </a:extLst>
          </p:cNvPr>
          <p:cNvGraphicFramePr>
            <a:graphicFrameLocks noChangeAspect="1"/>
          </p:cNvGraphicFramePr>
          <p:nvPr/>
        </p:nvGraphicFramePr>
        <p:xfrm>
          <a:off x="3771900" y="4737100"/>
          <a:ext cx="912813" cy="677863"/>
        </p:xfrm>
        <a:graphic>
          <a:graphicData uri="http://schemas.openxmlformats.org/presentationml/2006/ole">
            <mc:AlternateContent xmlns:mc="http://schemas.openxmlformats.org/markup-compatibility/2006">
              <mc:Choice xmlns:v="urn:schemas-microsoft-com:vml" Requires="v">
                <p:oleObj name="Equation" r:id="rId11" imgW="545626" imgH="406048" progId="Equation.DSMT4">
                  <p:embed/>
                </p:oleObj>
              </mc:Choice>
              <mc:Fallback>
                <p:oleObj name="Equation" r:id="rId11" imgW="545626" imgH="406048" progId="Equation.DSMT4">
                  <p:embed/>
                  <p:pic>
                    <p:nvPicPr>
                      <p:cNvPr id="134" name="Object 5">
                        <a:extLst>
                          <a:ext uri="{FF2B5EF4-FFF2-40B4-BE49-F238E27FC236}">
                            <a16:creationId xmlns:a16="http://schemas.microsoft.com/office/drawing/2014/main" id="{7808C152-E118-491D-90F2-8E6EA3400A9C}"/>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771900" y="4737100"/>
                        <a:ext cx="912813" cy="677863"/>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35" name="Object 6">
            <a:extLst>
              <a:ext uri="{FF2B5EF4-FFF2-40B4-BE49-F238E27FC236}">
                <a16:creationId xmlns:a16="http://schemas.microsoft.com/office/drawing/2014/main" id="{EC666477-988E-4E37-8D7F-9C836CE13EFE}"/>
              </a:ext>
            </a:extLst>
          </p:cNvPr>
          <p:cNvGraphicFramePr>
            <a:graphicFrameLocks noChangeAspect="1"/>
          </p:cNvGraphicFramePr>
          <p:nvPr/>
        </p:nvGraphicFramePr>
        <p:xfrm>
          <a:off x="95250" y="4748213"/>
          <a:ext cx="949325" cy="779462"/>
        </p:xfrm>
        <a:graphic>
          <a:graphicData uri="http://schemas.openxmlformats.org/presentationml/2006/ole">
            <mc:AlternateContent xmlns:mc="http://schemas.openxmlformats.org/markup-compatibility/2006">
              <mc:Choice xmlns:v="urn:schemas-microsoft-com:vml" Requires="v">
                <p:oleObj name="Equation" r:id="rId13" imgW="494870" imgH="406048" progId="Equation.DSMT4">
                  <p:embed/>
                </p:oleObj>
              </mc:Choice>
              <mc:Fallback>
                <p:oleObj name="Equation" r:id="rId13" imgW="494870" imgH="406048" progId="Equation.DSMT4">
                  <p:embed/>
                  <p:pic>
                    <p:nvPicPr>
                      <p:cNvPr id="135" name="Object 6">
                        <a:extLst>
                          <a:ext uri="{FF2B5EF4-FFF2-40B4-BE49-F238E27FC236}">
                            <a16:creationId xmlns:a16="http://schemas.microsoft.com/office/drawing/2014/main" id="{EC666477-988E-4E37-8D7F-9C836CE13EFE}"/>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95250" y="4748213"/>
                        <a:ext cx="949325" cy="779462"/>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36" name="Oval 135">
            <a:extLst>
              <a:ext uri="{FF2B5EF4-FFF2-40B4-BE49-F238E27FC236}">
                <a16:creationId xmlns:a16="http://schemas.microsoft.com/office/drawing/2014/main" id="{3DA393B7-B5E6-4563-940E-2D165C83EF90}"/>
              </a:ext>
            </a:extLst>
          </p:cNvPr>
          <p:cNvSpPr/>
          <p:nvPr/>
        </p:nvSpPr>
        <p:spPr>
          <a:xfrm>
            <a:off x="317500" y="3843338"/>
            <a:ext cx="103188" cy="10795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37" name="Oval 136">
            <a:extLst>
              <a:ext uri="{FF2B5EF4-FFF2-40B4-BE49-F238E27FC236}">
                <a16:creationId xmlns:a16="http://schemas.microsoft.com/office/drawing/2014/main" id="{D9682ED3-E1DA-40A6-BF71-F76B46584D0B}"/>
              </a:ext>
            </a:extLst>
          </p:cNvPr>
          <p:cNvSpPr/>
          <p:nvPr/>
        </p:nvSpPr>
        <p:spPr>
          <a:xfrm>
            <a:off x="4181475" y="2360613"/>
            <a:ext cx="103188" cy="10795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38" name="TextBox 137">
            <a:extLst>
              <a:ext uri="{FF2B5EF4-FFF2-40B4-BE49-F238E27FC236}">
                <a16:creationId xmlns:a16="http://schemas.microsoft.com/office/drawing/2014/main" id="{45E5212E-61A0-4A0E-8716-A9992FE47D93}"/>
              </a:ext>
            </a:extLst>
          </p:cNvPr>
          <p:cNvSpPr txBox="1"/>
          <p:nvPr/>
        </p:nvSpPr>
        <p:spPr>
          <a:xfrm>
            <a:off x="157163" y="3929063"/>
            <a:ext cx="1103312" cy="323850"/>
          </a:xfrm>
          <a:prstGeom prst="rect">
            <a:avLst/>
          </a:prstGeom>
          <a:solidFill>
            <a:schemeClr val="bg1">
              <a:alpha val="52000"/>
            </a:schemeClr>
          </a:solidFill>
        </p:spPr>
        <p:txBody>
          <a:bodyPr wrap="none">
            <a:spAutoFit/>
          </a:bodyPr>
          <a:lstStyle/>
          <a:p>
            <a:pPr eaLnBrk="1" hangingPunct="1">
              <a:defRPr/>
            </a:pPr>
            <a:r>
              <a:rPr lang="en-CA" sz="1500" dirty="0">
                <a:solidFill>
                  <a:srgbClr val="0070C0"/>
                </a:solidFill>
                <a:latin typeface="+mj-lt"/>
              </a:rPr>
              <a:t>Perihelion</a:t>
            </a:r>
          </a:p>
        </p:txBody>
      </p:sp>
      <p:sp>
        <p:nvSpPr>
          <p:cNvPr id="139" name="TextBox 138">
            <a:extLst>
              <a:ext uri="{FF2B5EF4-FFF2-40B4-BE49-F238E27FC236}">
                <a16:creationId xmlns:a16="http://schemas.microsoft.com/office/drawing/2014/main" id="{CCFDD0C9-3B6F-4F12-A605-B9C5FA8FF7AB}"/>
              </a:ext>
            </a:extLst>
          </p:cNvPr>
          <p:cNvSpPr txBox="1"/>
          <p:nvPr/>
        </p:nvSpPr>
        <p:spPr>
          <a:xfrm>
            <a:off x="3756025" y="2070100"/>
            <a:ext cx="982663" cy="322263"/>
          </a:xfrm>
          <a:prstGeom prst="rect">
            <a:avLst/>
          </a:prstGeom>
          <a:solidFill>
            <a:schemeClr val="bg1">
              <a:alpha val="52000"/>
            </a:schemeClr>
          </a:solidFill>
        </p:spPr>
        <p:txBody>
          <a:bodyPr wrap="none">
            <a:spAutoFit/>
          </a:bodyPr>
          <a:lstStyle/>
          <a:p>
            <a:pPr eaLnBrk="1" hangingPunct="1">
              <a:defRPr/>
            </a:pPr>
            <a:r>
              <a:rPr lang="en-CA" sz="1500" dirty="0">
                <a:solidFill>
                  <a:srgbClr val="FF0000"/>
                </a:solidFill>
                <a:latin typeface="+mj-lt"/>
              </a:rPr>
              <a:t>Aphelion</a:t>
            </a:r>
          </a:p>
        </p:txBody>
      </p:sp>
      <p:sp>
        <p:nvSpPr>
          <p:cNvPr id="140" name="Up-Down Arrow 139">
            <a:extLst>
              <a:ext uri="{FF2B5EF4-FFF2-40B4-BE49-F238E27FC236}">
                <a16:creationId xmlns:a16="http://schemas.microsoft.com/office/drawing/2014/main" id="{B41C1E09-4DAB-4C89-B015-DE43039627F0}"/>
              </a:ext>
            </a:extLst>
          </p:cNvPr>
          <p:cNvSpPr/>
          <p:nvPr/>
        </p:nvSpPr>
        <p:spPr>
          <a:xfrm>
            <a:off x="6842125" y="2393950"/>
            <a:ext cx="215900" cy="887413"/>
          </a:xfrm>
          <a:prstGeom prst="upDownArrow">
            <a:avLst/>
          </a:prstGeom>
          <a:solidFill>
            <a:srgbClr val="00B0F0">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graphicFrame>
        <p:nvGraphicFramePr>
          <p:cNvPr id="141" name="Object 7">
            <a:extLst>
              <a:ext uri="{FF2B5EF4-FFF2-40B4-BE49-F238E27FC236}">
                <a16:creationId xmlns:a16="http://schemas.microsoft.com/office/drawing/2014/main" id="{F8390398-5548-458A-9F3B-FCFA40DD718E}"/>
              </a:ext>
            </a:extLst>
          </p:cNvPr>
          <p:cNvGraphicFramePr>
            <a:graphicFrameLocks noChangeAspect="1"/>
          </p:cNvGraphicFramePr>
          <p:nvPr/>
        </p:nvGraphicFramePr>
        <p:xfrm>
          <a:off x="6962775" y="2625725"/>
          <a:ext cx="1822450" cy="333375"/>
        </p:xfrm>
        <a:graphic>
          <a:graphicData uri="http://schemas.openxmlformats.org/presentationml/2006/ole">
            <mc:AlternateContent xmlns:mc="http://schemas.openxmlformats.org/markup-compatibility/2006">
              <mc:Choice xmlns:v="urn:schemas-microsoft-com:vml" Requires="v">
                <p:oleObj name="Equation" r:id="rId15" imgW="1040948" imgH="190417" progId="Equation.DSMT4">
                  <p:embed/>
                </p:oleObj>
              </mc:Choice>
              <mc:Fallback>
                <p:oleObj name="Equation" r:id="rId15" imgW="1040948" imgH="190417" progId="Equation.DSMT4">
                  <p:embed/>
                  <p:pic>
                    <p:nvPicPr>
                      <p:cNvPr id="141" name="Object 7">
                        <a:extLst>
                          <a:ext uri="{FF2B5EF4-FFF2-40B4-BE49-F238E27FC236}">
                            <a16:creationId xmlns:a16="http://schemas.microsoft.com/office/drawing/2014/main" id="{F8390398-5548-458A-9F3B-FCFA40DD718E}"/>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962775" y="2625725"/>
                        <a:ext cx="1822450" cy="333375"/>
                      </a:xfrm>
                      <a:prstGeom prst="rect">
                        <a:avLst/>
                      </a:prstGeom>
                      <a:solidFill>
                        <a:schemeClr val="bg1">
                          <a:alpha val="72156"/>
                        </a:schemeClr>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42" name="Object 8">
            <a:extLst>
              <a:ext uri="{FF2B5EF4-FFF2-40B4-BE49-F238E27FC236}">
                <a16:creationId xmlns:a16="http://schemas.microsoft.com/office/drawing/2014/main" id="{AF92AD18-8BEC-4620-9CE2-97CCF66EC4D9}"/>
              </a:ext>
            </a:extLst>
          </p:cNvPr>
          <p:cNvGraphicFramePr>
            <a:graphicFrameLocks noChangeAspect="1"/>
          </p:cNvGraphicFramePr>
          <p:nvPr/>
        </p:nvGraphicFramePr>
        <p:xfrm>
          <a:off x="1393825" y="3971925"/>
          <a:ext cx="2287588" cy="401638"/>
        </p:xfrm>
        <a:graphic>
          <a:graphicData uri="http://schemas.openxmlformats.org/presentationml/2006/ole">
            <mc:AlternateContent xmlns:mc="http://schemas.openxmlformats.org/markup-compatibility/2006">
              <mc:Choice xmlns:v="urn:schemas-microsoft-com:vml" Requires="v">
                <p:oleObj name="Equation" r:id="rId17" imgW="1231366" imgH="215806" progId="Equation.DSMT4">
                  <p:embed/>
                </p:oleObj>
              </mc:Choice>
              <mc:Fallback>
                <p:oleObj name="Equation" r:id="rId17" imgW="1231366" imgH="215806" progId="Equation.DSMT4">
                  <p:embed/>
                  <p:pic>
                    <p:nvPicPr>
                      <p:cNvPr id="142" name="Object 8">
                        <a:extLst>
                          <a:ext uri="{FF2B5EF4-FFF2-40B4-BE49-F238E27FC236}">
                            <a16:creationId xmlns:a16="http://schemas.microsoft.com/office/drawing/2014/main" id="{AF92AD18-8BEC-4620-9CE2-97CCF66EC4D9}"/>
                          </a:ext>
                        </a:extLst>
                      </p:cNvPr>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1393825" y="3971925"/>
                        <a:ext cx="2287588" cy="401638"/>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43" name="Left-Right Arrow 142">
            <a:extLst>
              <a:ext uri="{FF2B5EF4-FFF2-40B4-BE49-F238E27FC236}">
                <a16:creationId xmlns:a16="http://schemas.microsoft.com/office/drawing/2014/main" id="{736DA9E9-ADB5-41C2-9B3B-DDDC3B713B98}"/>
              </a:ext>
            </a:extLst>
          </p:cNvPr>
          <p:cNvSpPr/>
          <p:nvPr/>
        </p:nvSpPr>
        <p:spPr>
          <a:xfrm>
            <a:off x="388938" y="3776663"/>
            <a:ext cx="7769225" cy="254000"/>
          </a:xfrm>
          <a:prstGeom prst="leftRightArrow">
            <a:avLst/>
          </a:prstGeom>
          <a:solidFill>
            <a:srgbClr val="00B0F0">
              <a:alpha val="6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266" name="Freeform 252">
            <a:extLst>
              <a:ext uri="{FF2B5EF4-FFF2-40B4-BE49-F238E27FC236}">
                <a16:creationId xmlns:a16="http://schemas.microsoft.com/office/drawing/2014/main" id="{7800310E-8A38-4391-99E7-A67A98D03410}"/>
              </a:ext>
            </a:extLst>
          </p:cNvPr>
          <p:cNvSpPr>
            <a:spLocks/>
          </p:cNvSpPr>
          <p:nvPr/>
        </p:nvSpPr>
        <p:spPr bwMode="auto">
          <a:xfrm flipV="1">
            <a:off x="84138" y="2430463"/>
            <a:ext cx="7905750" cy="1466850"/>
          </a:xfrm>
          <a:custGeom>
            <a:avLst/>
            <a:gdLst>
              <a:gd name="T0" fmla="*/ 2147483646 w 1277"/>
              <a:gd name="T1" fmla="*/ 0 h 258"/>
              <a:gd name="T2" fmla="*/ 2147483646 w 1277"/>
              <a:gd name="T3" fmla="*/ 0 h 258"/>
              <a:gd name="T4" fmla="*/ 2147483646 w 1277"/>
              <a:gd name="T5" fmla="*/ 2147483646 h 258"/>
              <a:gd name="T6" fmla="*/ 2147483646 w 1277"/>
              <a:gd name="T7" fmla="*/ 2147483646 h 258"/>
              <a:gd name="T8" fmla="*/ 2147483646 w 1277"/>
              <a:gd name="T9" fmla="*/ 2147483646 h 258"/>
              <a:gd name="T10" fmla="*/ 2147483646 w 1277"/>
              <a:gd name="T11" fmla="*/ 2147483646 h 258"/>
              <a:gd name="T12" fmla="*/ 2147483646 w 1277"/>
              <a:gd name="T13" fmla="*/ 2147483646 h 258"/>
              <a:gd name="T14" fmla="*/ 2147483646 w 1277"/>
              <a:gd name="T15" fmla="*/ 2147483646 h 258"/>
              <a:gd name="T16" fmla="*/ 2147483646 w 1277"/>
              <a:gd name="T17" fmla="*/ 2147483646 h 258"/>
              <a:gd name="T18" fmla="*/ 2147483646 w 1277"/>
              <a:gd name="T19" fmla="*/ 2147483646 h 258"/>
              <a:gd name="T20" fmla="*/ 2147483646 w 1277"/>
              <a:gd name="T21" fmla="*/ 2147483646 h 258"/>
              <a:gd name="T22" fmla="*/ 2147483646 w 1277"/>
              <a:gd name="T23" fmla="*/ 2147483646 h 258"/>
              <a:gd name="T24" fmla="*/ 2147483646 w 1277"/>
              <a:gd name="T25" fmla="*/ 2147483646 h 258"/>
              <a:gd name="T26" fmla="*/ 2147483646 w 1277"/>
              <a:gd name="T27" fmla="*/ 2147483646 h 258"/>
              <a:gd name="T28" fmla="*/ 2147483646 w 1277"/>
              <a:gd name="T29" fmla="*/ 2147483646 h 258"/>
              <a:gd name="T30" fmla="*/ 2147483646 w 1277"/>
              <a:gd name="T31" fmla="*/ 2147483646 h 258"/>
              <a:gd name="T32" fmla="*/ 2147483646 w 1277"/>
              <a:gd name="T33" fmla="*/ 2147483646 h 258"/>
              <a:gd name="T34" fmla="*/ 2147483646 w 1277"/>
              <a:gd name="T35" fmla="*/ 2147483646 h 258"/>
              <a:gd name="T36" fmla="*/ 2147483646 w 1277"/>
              <a:gd name="T37" fmla="*/ 2147483646 h 258"/>
              <a:gd name="T38" fmla="*/ 2147483646 w 1277"/>
              <a:gd name="T39" fmla="*/ 2147483646 h 258"/>
              <a:gd name="T40" fmla="*/ 2147483646 w 1277"/>
              <a:gd name="T41" fmla="*/ 2147483646 h 258"/>
              <a:gd name="T42" fmla="*/ 2147483646 w 1277"/>
              <a:gd name="T43" fmla="*/ 2147483646 h 258"/>
              <a:gd name="T44" fmla="*/ 2147483646 w 1277"/>
              <a:gd name="T45" fmla="*/ 2147483646 h 258"/>
              <a:gd name="T46" fmla="*/ 2147483646 w 1277"/>
              <a:gd name="T47" fmla="*/ 2147483646 h 258"/>
              <a:gd name="T48" fmla="*/ 2147483646 w 1277"/>
              <a:gd name="T49" fmla="*/ 2147483646 h 258"/>
              <a:gd name="T50" fmla="*/ 2147483646 w 1277"/>
              <a:gd name="T51" fmla="*/ 2147483646 h 258"/>
              <a:gd name="T52" fmla="*/ 2147483646 w 1277"/>
              <a:gd name="T53" fmla="*/ 2147483646 h 258"/>
              <a:gd name="T54" fmla="*/ 2147483646 w 1277"/>
              <a:gd name="T55" fmla="*/ 2147483646 h 258"/>
              <a:gd name="T56" fmla="*/ 2147483646 w 1277"/>
              <a:gd name="T57" fmla="*/ 2147483646 h 258"/>
              <a:gd name="T58" fmla="*/ 2147483646 w 1277"/>
              <a:gd name="T59" fmla="*/ 2147483646 h 258"/>
              <a:gd name="T60" fmla="*/ 2147483646 w 1277"/>
              <a:gd name="T61" fmla="*/ 2147483646 h 258"/>
              <a:gd name="T62" fmla="*/ 2147483646 w 1277"/>
              <a:gd name="T63" fmla="*/ 2147483646 h 258"/>
              <a:gd name="T64" fmla="*/ 2147483646 w 1277"/>
              <a:gd name="T65" fmla="*/ 2147483646 h 258"/>
              <a:gd name="T66" fmla="*/ 2147483646 w 1277"/>
              <a:gd name="T67" fmla="*/ 2147483646 h 258"/>
              <a:gd name="T68" fmla="*/ 2147483646 w 1277"/>
              <a:gd name="T69" fmla="*/ 2147483646 h 258"/>
              <a:gd name="T70" fmla="*/ 2147483646 w 1277"/>
              <a:gd name="T71" fmla="*/ 2147483646 h 258"/>
              <a:gd name="T72" fmla="*/ 2147483646 w 1277"/>
              <a:gd name="T73" fmla="*/ 2147483646 h 258"/>
              <a:gd name="T74" fmla="*/ 2147483646 w 1277"/>
              <a:gd name="T75" fmla="*/ 2147483646 h 258"/>
              <a:gd name="T76" fmla="*/ 2147483646 w 1277"/>
              <a:gd name="T77" fmla="*/ 2147483646 h 258"/>
              <a:gd name="T78" fmla="*/ 2147483646 w 1277"/>
              <a:gd name="T79" fmla="*/ 2147483646 h 258"/>
              <a:gd name="T80" fmla="*/ 2147483646 w 1277"/>
              <a:gd name="T81" fmla="*/ 2147483646 h 258"/>
              <a:gd name="T82" fmla="*/ 2147483646 w 1277"/>
              <a:gd name="T83" fmla="*/ 2147483646 h 258"/>
              <a:gd name="T84" fmla="*/ 2147483646 w 1277"/>
              <a:gd name="T85" fmla="*/ 2147483646 h 258"/>
              <a:gd name="T86" fmla="*/ 2147483646 w 1277"/>
              <a:gd name="T87" fmla="*/ 2147483646 h 258"/>
              <a:gd name="T88" fmla="*/ 2147483646 w 1277"/>
              <a:gd name="T89" fmla="*/ 2147483646 h 258"/>
              <a:gd name="T90" fmla="*/ 2147483646 w 1277"/>
              <a:gd name="T91" fmla="*/ 2147483646 h 258"/>
              <a:gd name="T92" fmla="*/ 2147483646 w 1277"/>
              <a:gd name="T93" fmla="*/ 2147483646 h 258"/>
              <a:gd name="T94" fmla="*/ 2147483646 w 1277"/>
              <a:gd name="T95" fmla="*/ 2147483646 h 258"/>
              <a:gd name="T96" fmla="*/ 2147483646 w 1277"/>
              <a:gd name="T97" fmla="*/ 2147483646 h 258"/>
              <a:gd name="T98" fmla="*/ 2147483646 w 1277"/>
              <a:gd name="T99" fmla="*/ 2147483646 h 258"/>
              <a:gd name="T100" fmla="*/ 2147483646 w 1277"/>
              <a:gd name="T101" fmla="*/ 2147483646 h 258"/>
              <a:gd name="T102" fmla="*/ 2147483646 w 1277"/>
              <a:gd name="T103" fmla="*/ 2147483646 h 258"/>
              <a:gd name="T104" fmla="*/ 2147483646 w 1277"/>
              <a:gd name="T105" fmla="*/ 2147483646 h 258"/>
              <a:gd name="T106" fmla="*/ 2147483646 w 1277"/>
              <a:gd name="T107" fmla="*/ 2147483646 h 258"/>
              <a:gd name="T108" fmla="*/ 2147483646 w 1277"/>
              <a:gd name="T109" fmla="*/ 2147483646 h 258"/>
              <a:gd name="T110" fmla="*/ 2147483646 w 1277"/>
              <a:gd name="T111" fmla="*/ 2147483646 h 258"/>
              <a:gd name="T112" fmla="*/ 2147483646 w 1277"/>
              <a:gd name="T113" fmla="*/ 2147483646 h 258"/>
              <a:gd name="T114" fmla="*/ 2147483646 w 1277"/>
              <a:gd name="T115" fmla="*/ 2147483646 h 258"/>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1277"/>
              <a:gd name="T175" fmla="*/ 0 h 258"/>
              <a:gd name="T176" fmla="*/ 1277 w 1277"/>
              <a:gd name="T177" fmla="*/ 258 h 258"/>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1277" h="258">
                <a:moveTo>
                  <a:pt x="0" y="1"/>
                </a:moveTo>
                <a:lnTo>
                  <a:pt x="2" y="1"/>
                </a:lnTo>
                <a:lnTo>
                  <a:pt x="4" y="1"/>
                </a:lnTo>
                <a:lnTo>
                  <a:pt x="6" y="1"/>
                </a:lnTo>
                <a:lnTo>
                  <a:pt x="8" y="0"/>
                </a:lnTo>
                <a:lnTo>
                  <a:pt x="10" y="0"/>
                </a:lnTo>
                <a:lnTo>
                  <a:pt x="12" y="0"/>
                </a:lnTo>
                <a:lnTo>
                  <a:pt x="14" y="0"/>
                </a:lnTo>
                <a:lnTo>
                  <a:pt x="16" y="0"/>
                </a:lnTo>
                <a:lnTo>
                  <a:pt x="18" y="0"/>
                </a:lnTo>
                <a:lnTo>
                  <a:pt x="20" y="0"/>
                </a:lnTo>
                <a:lnTo>
                  <a:pt x="22" y="0"/>
                </a:lnTo>
                <a:lnTo>
                  <a:pt x="24" y="0"/>
                </a:lnTo>
                <a:lnTo>
                  <a:pt x="26" y="0"/>
                </a:lnTo>
                <a:lnTo>
                  <a:pt x="28" y="0"/>
                </a:lnTo>
                <a:lnTo>
                  <a:pt x="30" y="0"/>
                </a:lnTo>
                <a:lnTo>
                  <a:pt x="32" y="0"/>
                </a:lnTo>
                <a:lnTo>
                  <a:pt x="34" y="0"/>
                </a:lnTo>
                <a:lnTo>
                  <a:pt x="36" y="0"/>
                </a:lnTo>
                <a:lnTo>
                  <a:pt x="38" y="0"/>
                </a:lnTo>
                <a:lnTo>
                  <a:pt x="40" y="0"/>
                </a:lnTo>
                <a:lnTo>
                  <a:pt x="42" y="0"/>
                </a:lnTo>
                <a:lnTo>
                  <a:pt x="44" y="0"/>
                </a:lnTo>
                <a:lnTo>
                  <a:pt x="46" y="0"/>
                </a:lnTo>
                <a:lnTo>
                  <a:pt x="48" y="0"/>
                </a:lnTo>
                <a:lnTo>
                  <a:pt x="50" y="0"/>
                </a:lnTo>
                <a:lnTo>
                  <a:pt x="52" y="0"/>
                </a:lnTo>
                <a:lnTo>
                  <a:pt x="54" y="0"/>
                </a:lnTo>
                <a:lnTo>
                  <a:pt x="56" y="1"/>
                </a:lnTo>
                <a:lnTo>
                  <a:pt x="58" y="1"/>
                </a:lnTo>
                <a:lnTo>
                  <a:pt x="60" y="1"/>
                </a:lnTo>
                <a:lnTo>
                  <a:pt x="62" y="1"/>
                </a:lnTo>
                <a:lnTo>
                  <a:pt x="64" y="1"/>
                </a:lnTo>
                <a:lnTo>
                  <a:pt x="66" y="1"/>
                </a:lnTo>
                <a:lnTo>
                  <a:pt x="68" y="2"/>
                </a:lnTo>
                <a:lnTo>
                  <a:pt x="70" y="2"/>
                </a:lnTo>
                <a:lnTo>
                  <a:pt x="72" y="2"/>
                </a:lnTo>
                <a:lnTo>
                  <a:pt x="74" y="2"/>
                </a:lnTo>
                <a:lnTo>
                  <a:pt x="76" y="3"/>
                </a:lnTo>
                <a:lnTo>
                  <a:pt x="78" y="3"/>
                </a:lnTo>
                <a:lnTo>
                  <a:pt x="80" y="3"/>
                </a:lnTo>
                <a:lnTo>
                  <a:pt x="82" y="4"/>
                </a:lnTo>
                <a:lnTo>
                  <a:pt x="84" y="4"/>
                </a:lnTo>
                <a:lnTo>
                  <a:pt x="86" y="4"/>
                </a:lnTo>
                <a:lnTo>
                  <a:pt x="88" y="5"/>
                </a:lnTo>
                <a:lnTo>
                  <a:pt x="90" y="5"/>
                </a:lnTo>
                <a:lnTo>
                  <a:pt x="92" y="5"/>
                </a:lnTo>
                <a:lnTo>
                  <a:pt x="94" y="6"/>
                </a:lnTo>
                <a:lnTo>
                  <a:pt x="96" y="6"/>
                </a:lnTo>
                <a:lnTo>
                  <a:pt x="98" y="6"/>
                </a:lnTo>
                <a:lnTo>
                  <a:pt x="100" y="7"/>
                </a:lnTo>
                <a:lnTo>
                  <a:pt x="102" y="7"/>
                </a:lnTo>
                <a:lnTo>
                  <a:pt x="104" y="8"/>
                </a:lnTo>
                <a:lnTo>
                  <a:pt x="106" y="8"/>
                </a:lnTo>
                <a:lnTo>
                  <a:pt x="108" y="9"/>
                </a:lnTo>
                <a:lnTo>
                  <a:pt x="110" y="9"/>
                </a:lnTo>
                <a:lnTo>
                  <a:pt x="112" y="10"/>
                </a:lnTo>
                <a:lnTo>
                  <a:pt x="114" y="10"/>
                </a:lnTo>
                <a:lnTo>
                  <a:pt x="116" y="11"/>
                </a:lnTo>
                <a:lnTo>
                  <a:pt x="118" y="11"/>
                </a:lnTo>
                <a:lnTo>
                  <a:pt x="120" y="12"/>
                </a:lnTo>
                <a:lnTo>
                  <a:pt x="122" y="12"/>
                </a:lnTo>
                <a:lnTo>
                  <a:pt x="124" y="13"/>
                </a:lnTo>
                <a:lnTo>
                  <a:pt x="126" y="13"/>
                </a:lnTo>
                <a:lnTo>
                  <a:pt x="128" y="14"/>
                </a:lnTo>
                <a:lnTo>
                  <a:pt x="130" y="15"/>
                </a:lnTo>
                <a:lnTo>
                  <a:pt x="132" y="15"/>
                </a:lnTo>
                <a:lnTo>
                  <a:pt x="134" y="16"/>
                </a:lnTo>
                <a:lnTo>
                  <a:pt x="136" y="16"/>
                </a:lnTo>
                <a:lnTo>
                  <a:pt x="138" y="17"/>
                </a:lnTo>
                <a:lnTo>
                  <a:pt x="140" y="18"/>
                </a:lnTo>
                <a:lnTo>
                  <a:pt x="142" y="18"/>
                </a:lnTo>
                <a:lnTo>
                  <a:pt x="144" y="19"/>
                </a:lnTo>
                <a:lnTo>
                  <a:pt x="146" y="20"/>
                </a:lnTo>
                <a:lnTo>
                  <a:pt x="148" y="20"/>
                </a:lnTo>
                <a:lnTo>
                  <a:pt x="150" y="21"/>
                </a:lnTo>
                <a:lnTo>
                  <a:pt x="152" y="22"/>
                </a:lnTo>
                <a:lnTo>
                  <a:pt x="154" y="23"/>
                </a:lnTo>
                <a:lnTo>
                  <a:pt x="156" y="23"/>
                </a:lnTo>
                <a:lnTo>
                  <a:pt x="158" y="24"/>
                </a:lnTo>
                <a:lnTo>
                  <a:pt x="160" y="25"/>
                </a:lnTo>
                <a:lnTo>
                  <a:pt x="162" y="26"/>
                </a:lnTo>
                <a:lnTo>
                  <a:pt x="164" y="26"/>
                </a:lnTo>
                <a:lnTo>
                  <a:pt x="166" y="27"/>
                </a:lnTo>
                <a:lnTo>
                  <a:pt x="168" y="28"/>
                </a:lnTo>
                <a:lnTo>
                  <a:pt x="170" y="29"/>
                </a:lnTo>
                <a:lnTo>
                  <a:pt x="172" y="29"/>
                </a:lnTo>
                <a:lnTo>
                  <a:pt x="174" y="30"/>
                </a:lnTo>
                <a:lnTo>
                  <a:pt x="176" y="31"/>
                </a:lnTo>
                <a:lnTo>
                  <a:pt x="178" y="32"/>
                </a:lnTo>
                <a:lnTo>
                  <a:pt x="180" y="33"/>
                </a:lnTo>
                <a:lnTo>
                  <a:pt x="182" y="34"/>
                </a:lnTo>
                <a:lnTo>
                  <a:pt x="184" y="35"/>
                </a:lnTo>
                <a:lnTo>
                  <a:pt x="186" y="35"/>
                </a:lnTo>
                <a:lnTo>
                  <a:pt x="188" y="36"/>
                </a:lnTo>
                <a:lnTo>
                  <a:pt x="190" y="37"/>
                </a:lnTo>
                <a:lnTo>
                  <a:pt x="192" y="38"/>
                </a:lnTo>
                <a:lnTo>
                  <a:pt x="194" y="39"/>
                </a:lnTo>
                <a:lnTo>
                  <a:pt x="196" y="40"/>
                </a:lnTo>
                <a:lnTo>
                  <a:pt x="198" y="41"/>
                </a:lnTo>
                <a:lnTo>
                  <a:pt x="200" y="42"/>
                </a:lnTo>
                <a:lnTo>
                  <a:pt x="202" y="43"/>
                </a:lnTo>
                <a:lnTo>
                  <a:pt x="204" y="44"/>
                </a:lnTo>
                <a:lnTo>
                  <a:pt x="206" y="45"/>
                </a:lnTo>
                <a:lnTo>
                  <a:pt x="208" y="46"/>
                </a:lnTo>
                <a:lnTo>
                  <a:pt x="210" y="47"/>
                </a:lnTo>
                <a:lnTo>
                  <a:pt x="212" y="48"/>
                </a:lnTo>
                <a:lnTo>
                  <a:pt x="214" y="49"/>
                </a:lnTo>
                <a:lnTo>
                  <a:pt x="216" y="50"/>
                </a:lnTo>
                <a:lnTo>
                  <a:pt x="218" y="51"/>
                </a:lnTo>
                <a:lnTo>
                  <a:pt x="220" y="52"/>
                </a:lnTo>
                <a:lnTo>
                  <a:pt x="222" y="53"/>
                </a:lnTo>
                <a:lnTo>
                  <a:pt x="224" y="54"/>
                </a:lnTo>
                <a:lnTo>
                  <a:pt x="226" y="55"/>
                </a:lnTo>
                <a:lnTo>
                  <a:pt x="228" y="56"/>
                </a:lnTo>
                <a:lnTo>
                  <a:pt x="230" y="57"/>
                </a:lnTo>
                <a:lnTo>
                  <a:pt x="232" y="58"/>
                </a:lnTo>
                <a:lnTo>
                  <a:pt x="234" y="59"/>
                </a:lnTo>
                <a:lnTo>
                  <a:pt x="236" y="60"/>
                </a:lnTo>
                <a:lnTo>
                  <a:pt x="238" y="61"/>
                </a:lnTo>
                <a:lnTo>
                  <a:pt x="240" y="62"/>
                </a:lnTo>
                <a:lnTo>
                  <a:pt x="242" y="63"/>
                </a:lnTo>
                <a:lnTo>
                  <a:pt x="244" y="64"/>
                </a:lnTo>
                <a:lnTo>
                  <a:pt x="246" y="66"/>
                </a:lnTo>
                <a:lnTo>
                  <a:pt x="248" y="67"/>
                </a:lnTo>
                <a:lnTo>
                  <a:pt x="250" y="68"/>
                </a:lnTo>
                <a:lnTo>
                  <a:pt x="252" y="69"/>
                </a:lnTo>
                <a:lnTo>
                  <a:pt x="254" y="70"/>
                </a:lnTo>
                <a:lnTo>
                  <a:pt x="256" y="71"/>
                </a:lnTo>
                <a:lnTo>
                  <a:pt x="258" y="72"/>
                </a:lnTo>
                <a:lnTo>
                  <a:pt x="260" y="74"/>
                </a:lnTo>
                <a:lnTo>
                  <a:pt x="262" y="75"/>
                </a:lnTo>
                <a:lnTo>
                  <a:pt x="264" y="76"/>
                </a:lnTo>
                <a:lnTo>
                  <a:pt x="266" y="77"/>
                </a:lnTo>
                <a:lnTo>
                  <a:pt x="268" y="78"/>
                </a:lnTo>
                <a:lnTo>
                  <a:pt x="270" y="79"/>
                </a:lnTo>
                <a:lnTo>
                  <a:pt x="272" y="81"/>
                </a:lnTo>
                <a:lnTo>
                  <a:pt x="274" y="82"/>
                </a:lnTo>
                <a:lnTo>
                  <a:pt x="276" y="83"/>
                </a:lnTo>
                <a:lnTo>
                  <a:pt x="278" y="84"/>
                </a:lnTo>
                <a:lnTo>
                  <a:pt x="280" y="85"/>
                </a:lnTo>
                <a:lnTo>
                  <a:pt x="282" y="87"/>
                </a:lnTo>
                <a:lnTo>
                  <a:pt x="284" y="88"/>
                </a:lnTo>
                <a:lnTo>
                  <a:pt x="286" y="89"/>
                </a:lnTo>
                <a:lnTo>
                  <a:pt x="288" y="90"/>
                </a:lnTo>
                <a:lnTo>
                  <a:pt x="290" y="91"/>
                </a:lnTo>
                <a:lnTo>
                  <a:pt x="292" y="93"/>
                </a:lnTo>
                <a:lnTo>
                  <a:pt x="294" y="94"/>
                </a:lnTo>
                <a:lnTo>
                  <a:pt x="296" y="95"/>
                </a:lnTo>
                <a:lnTo>
                  <a:pt x="298" y="96"/>
                </a:lnTo>
                <a:lnTo>
                  <a:pt x="300" y="98"/>
                </a:lnTo>
                <a:lnTo>
                  <a:pt x="302" y="99"/>
                </a:lnTo>
                <a:lnTo>
                  <a:pt x="304" y="100"/>
                </a:lnTo>
                <a:lnTo>
                  <a:pt x="306" y="101"/>
                </a:lnTo>
                <a:lnTo>
                  <a:pt x="308" y="103"/>
                </a:lnTo>
                <a:lnTo>
                  <a:pt x="310" y="104"/>
                </a:lnTo>
                <a:lnTo>
                  <a:pt x="312" y="105"/>
                </a:lnTo>
                <a:lnTo>
                  <a:pt x="314" y="106"/>
                </a:lnTo>
                <a:lnTo>
                  <a:pt x="316" y="108"/>
                </a:lnTo>
                <a:lnTo>
                  <a:pt x="318" y="109"/>
                </a:lnTo>
                <a:lnTo>
                  <a:pt x="320" y="110"/>
                </a:lnTo>
                <a:lnTo>
                  <a:pt x="322" y="111"/>
                </a:lnTo>
                <a:lnTo>
                  <a:pt x="324" y="113"/>
                </a:lnTo>
                <a:lnTo>
                  <a:pt x="326" y="114"/>
                </a:lnTo>
                <a:lnTo>
                  <a:pt x="328" y="115"/>
                </a:lnTo>
                <a:lnTo>
                  <a:pt x="330" y="116"/>
                </a:lnTo>
                <a:lnTo>
                  <a:pt x="332" y="118"/>
                </a:lnTo>
                <a:lnTo>
                  <a:pt x="334" y="119"/>
                </a:lnTo>
                <a:lnTo>
                  <a:pt x="336" y="120"/>
                </a:lnTo>
                <a:lnTo>
                  <a:pt x="338" y="121"/>
                </a:lnTo>
                <a:lnTo>
                  <a:pt x="340" y="123"/>
                </a:lnTo>
                <a:lnTo>
                  <a:pt x="342" y="124"/>
                </a:lnTo>
                <a:lnTo>
                  <a:pt x="344" y="125"/>
                </a:lnTo>
                <a:lnTo>
                  <a:pt x="346" y="127"/>
                </a:lnTo>
                <a:lnTo>
                  <a:pt x="348" y="128"/>
                </a:lnTo>
                <a:lnTo>
                  <a:pt x="350" y="129"/>
                </a:lnTo>
                <a:lnTo>
                  <a:pt x="352" y="130"/>
                </a:lnTo>
                <a:lnTo>
                  <a:pt x="354" y="132"/>
                </a:lnTo>
                <a:lnTo>
                  <a:pt x="356" y="133"/>
                </a:lnTo>
                <a:lnTo>
                  <a:pt x="358" y="134"/>
                </a:lnTo>
                <a:lnTo>
                  <a:pt x="360" y="136"/>
                </a:lnTo>
                <a:lnTo>
                  <a:pt x="362" y="137"/>
                </a:lnTo>
                <a:lnTo>
                  <a:pt x="364" y="138"/>
                </a:lnTo>
                <a:lnTo>
                  <a:pt x="366" y="139"/>
                </a:lnTo>
                <a:lnTo>
                  <a:pt x="368" y="141"/>
                </a:lnTo>
                <a:lnTo>
                  <a:pt x="370" y="142"/>
                </a:lnTo>
                <a:lnTo>
                  <a:pt x="372" y="143"/>
                </a:lnTo>
                <a:lnTo>
                  <a:pt x="374" y="144"/>
                </a:lnTo>
                <a:lnTo>
                  <a:pt x="376" y="146"/>
                </a:lnTo>
                <a:lnTo>
                  <a:pt x="378" y="147"/>
                </a:lnTo>
                <a:lnTo>
                  <a:pt x="380" y="148"/>
                </a:lnTo>
                <a:lnTo>
                  <a:pt x="382" y="149"/>
                </a:lnTo>
                <a:lnTo>
                  <a:pt x="384" y="151"/>
                </a:lnTo>
                <a:lnTo>
                  <a:pt x="386" y="152"/>
                </a:lnTo>
                <a:lnTo>
                  <a:pt x="388" y="153"/>
                </a:lnTo>
                <a:lnTo>
                  <a:pt x="390" y="154"/>
                </a:lnTo>
                <a:lnTo>
                  <a:pt x="392" y="156"/>
                </a:lnTo>
                <a:lnTo>
                  <a:pt x="394" y="157"/>
                </a:lnTo>
                <a:lnTo>
                  <a:pt x="396" y="158"/>
                </a:lnTo>
                <a:lnTo>
                  <a:pt x="398" y="159"/>
                </a:lnTo>
                <a:lnTo>
                  <a:pt x="400" y="161"/>
                </a:lnTo>
                <a:lnTo>
                  <a:pt x="402" y="162"/>
                </a:lnTo>
                <a:lnTo>
                  <a:pt x="404" y="163"/>
                </a:lnTo>
                <a:lnTo>
                  <a:pt x="406" y="164"/>
                </a:lnTo>
                <a:lnTo>
                  <a:pt x="408" y="166"/>
                </a:lnTo>
                <a:lnTo>
                  <a:pt x="410" y="167"/>
                </a:lnTo>
                <a:lnTo>
                  <a:pt x="412" y="168"/>
                </a:lnTo>
                <a:lnTo>
                  <a:pt x="414" y="169"/>
                </a:lnTo>
                <a:lnTo>
                  <a:pt x="416" y="171"/>
                </a:lnTo>
                <a:lnTo>
                  <a:pt x="418" y="172"/>
                </a:lnTo>
                <a:lnTo>
                  <a:pt x="420" y="173"/>
                </a:lnTo>
                <a:lnTo>
                  <a:pt x="422" y="174"/>
                </a:lnTo>
                <a:lnTo>
                  <a:pt x="424" y="175"/>
                </a:lnTo>
                <a:lnTo>
                  <a:pt x="426" y="177"/>
                </a:lnTo>
                <a:lnTo>
                  <a:pt x="428" y="178"/>
                </a:lnTo>
                <a:lnTo>
                  <a:pt x="430" y="179"/>
                </a:lnTo>
                <a:lnTo>
                  <a:pt x="432" y="180"/>
                </a:lnTo>
                <a:lnTo>
                  <a:pt x="434" y="181"/>
                </a:lnTo>
                <a:lnTo>
                  <a:pt x="436" y="182"/>
                </a:lnTo>
                <a:lnTo>
                  <a:pt x="438" y="184"/>
                </a:lnTo>
                <a:lnTo>
                  <a:pt x="440" y="185"/>
                </a:lnTo>
                <a:lnTo>
                  <a:pt x="442" y="186"/>
                </a:lnTo>
                <a:lnTo>
                  <a:pt x="444" y="187"/>
                </a:lnTo>
                <a:lnTo>
                  <a:pt x="446" y="188"/>
                </a:lnTo>
                <a:lnTo>
                  <a:pt x="448" y="189"/>
                </a:lnTo>
                <a:lnTo>
                  <a:pt x="450" y="190"/>
                </a:lnTo>
                <a:lnTo>
                  <a:pt x="452" y="192"/>
                </a:lnTo>
                <a:lnTo>
                  <a:pt x="454" y="193"/>
                </a:lnTo>
                <a:lnTo>
                  <a:pt x="456" y="194"/>
                </a:lnTo>
                <a:lnTo>
                  <a:pt x="458" y="195"/>
                </a:lnTo>
                <a:lnTo>
                  <a:pt x="460" y="196"/>
                </a:lnTo>
                <a:lnTo>
                  <a:pt x="462" y="197"/>
                </a:lnTo>
                <a:lnTo>
                  <a:pt x="464" y="198"/>
                </a:lnTo>
                <a:lnTo>
                  <a:pt x="466" y="199"/>
                </a:lnTo>
                <a:lnTo>
                  <a:pt x="468" y="200"/>
                </a:lnTo>
                <a:lnTo>
                  <a:pt x="470" y="201"/>
                </a:lnTo>
                <a:lnTo>
                  <a:pt x="472" y="202"/>
                </a:lnTo>
                <a:lnTo>
                  <a:pt x="474" y="203"/>
                </a:lnTo>
                <a:lnTo>
                  <a:pt x="476" y="204"/>
                </a:lnTo>
                <a:lnTo>
                  <a:pt x="478" y="205"/>
                </a:lnTo>
                <a:lnTo>
                  <a:pt x="480" y="207"/>
                </a:lnTo>
                <a:lnTo>
                  <a:pt x="482" y="208"/>
                </a:lnTo>
                <a:lnTo>
                  <a:pt x="484" y="209"/>
                </a:lnTo>
                <a:lnTo>
                  <a:pt x="486" y="210"/>
                </a:lnTo>
                <a:lnTo>
                  <a:pt x="488" y="211"/>
                </a:lnTo>
                <a:lnTo>
                  <a:pt x="490" y="212"/>
                </a:lnTo>
                <a:lnTo>
                  <a:pt x="492" y="212"/>
                </a:lnTo>
                <a:lnTo>
                  <a:pt x="494" y="213"/>
                </a:lnTo>
                <a:lnTo>
                  <a:pt x="496" y="214"/>
                </a:lnTo>
                <a:lnTo>
                  <a:pt x="498" y="215"/>
                </a:lnTo>
                <a:lnTo>
                  <a:pt x="500" y="216"/>
                </a:lnTo>
                <a:lnTo>
                  <a:pt x="502" y="217"/>
                </a:lnTo>
                <a:lnTo>
                  <a:pt x="504" y="218"/>
                </a:lnTo>
                <a:lnTo>
                  <a:pt x="506" y="219"/>
                </a:lnTo>
                <a:lnTo>
                  <a:pt x="508" y="220"/>
                </a:lnTo>
                <a:lnTo>
                  <a:pt x="510" y="221"/>
                </a:lnTo>
                <a:lnTo>
                  <a:pt x="512" y="222"/>
                </a:lnTo>
                <a:lnTo>
                  <a:pt x="514" y="223"/>
                </a:lnTo>
                <a:lnTo>
                  <a:pt x="516" y="224"/>
                </a:lnTo>
                <a:lnTo>
                  <a:pt x="518" y="224"/>
                </a:lnTo>
                <a:lnTo>
                  <a:pt x="520" y="225"/>
                </a:lnTo>
                <a:lnTo>
                  <a:pt x="522" y="226"/>
                </a:lnTo>
                <a:lnTo>
                  <a:pt x="524" y="227"/>
                </a:lnTo>
                <a:lnTo>
                  <a:pt x="526" y="228"/>
                </a:lnTo>
                <a:lnTo>
                  <a:pt x="528" y="229"/>
                </a:lnTo>
                <a:lnTo>
                  <a:pt x="530" y="229"/>
                </a:lnTo>
                <a:lnTo>
                  <a:pt x="532" y="230"/>
                </a:lnTo>
                <a:lnTo>
                  <a:pt x="534" y="231"/>
                </a:lnTo>
                <a:lnTo>
                  <a:pt x="536" y="232"/>
                </a:lnTo>
                <a:lnTo>
                  <a:pt x="538" y="233"/>
                </a:lnTo>
                <a:lnTo>
                  <a:pt x="540" y="233"/>
                </a:lnTo>
                <a:lnTo>
                  <a:pt x="542" y="234"/>
                </a:lnTo>
                <a:lnTo>
                  <a:pt x="544" y="235"/>
                </a:lnTo>
                <a:lnTo>
                  <a:pt x="546" y="236"/>
                </a:lnTo>
                <a:lnTo>
                  <a:pt x="548" y="236"/>
                </a:lnTo>
                <a:lnTo>
                  <a:pt x="550" y="237"/>
                </a:lnTo>
                <a:lnTo>
                  <a:pt x="552" y="238"/>
                </a:lnTo>
                <a:lnTo>
                  <a:pt x="554" y="238"/>
                </a:lnTo>
                <a:lnTo>
                  <a:pt x="556" y="239"/>
                </a:lnTo>
                <a:lnTo>
                  <a:pt x="558" y="240"/>
                </a:lnTo>
                <a:lnTo>
                  <a:pt x="560" y="240"/>
                </a:lnTo>
                <a:lnTo>
                  <a:pt x="562" y="241"/>
                </a:lnTo>
                <a:lnTo>
                  <a:pt x="564" y="242"/>
                </a:lnTo>
                <a:lnTo>
                  <a:pt x="566" y="242"/>
                </a:lnTo>
                <a:lnTo>
                  <a:pt x="568" y="243"/>
                </a:lnTo>
                <a:lnTo>
                  <a:pt x="570" y="243"/>
                </a:lnTo>
                <a:lnTo>
                  <a:pt x="572" y="244"/>
                </a:lnTo>
                <a:lnTo>
                  <a:pt x="574" y="245"/>
                </a:lnTo>
                <a:lnTo>
                  <a:pt x="576" y="245"/>
                </a:lnTo>
                <a:lnTo>
                  <a:pt x="578" y="246"/>
                </a:lnTo>
                <a:lnTo>
                  <a:pt x="580" y="246"/>
                </a:lnTo>
                <a:lnTo>
                  <a:pt x="582" y="247"/>
                </a:lnTo>
                <a:lnTo>
                  <a:pt x="584" y="247"/>
                </a:lnTo>
                <a:lnTo>
                  <a:pt x="586" y="248"/>
                </a:lnTo>
                <a:lnTo>
                  <a:pt x="588" y="248"/>
                </a:lnTo>
                <a:lnTo>
                  <a:pt x="590" y="249"/>
                </a:lnTo>
                <a:lnTo>
                  <a:pt x="592" y="249"/>
                </a:lnTo>
                <a:lnTo>
                  <a:pt x="594" y="250"/>
                </a:lnTo>
                <a:lnTo>
                  <a:pt x="596" y="250"/>
                </a:lnTo>
                <a:lnTo>
                  <a:pt x="598" y="251"/>
                </a:lnTo>
                <a:lnTo>
                  <a:pt x="600" y="251"/>
                </a:lnTo>
                <a:lnTo>
                  <a:pt x="602" y="251"/>
                </a:lnTo>
                <a:lnTo>
                  <a:pt x="604" y="252"/>
                </a:lnTo>
                <a:lnTo>
                  <a:pt x="606" y="252"/>
                </a:lnTo>
                <a:lnTo>
                  <a:pt x="608" y="253"/>
                </a:lnTo>
                <a:lnTo>
                  <a:pt x="610" y="253"/>
                </a:lnTo>
                <a:lnTo>
                  <a:pt x="612" y="253"/>
                </a:lnTo>
                <a:lnTo>
                  <a:pt x="614" y="254"/>
                </a:lnTo>
                <a:lnTo>
                  <a:pt x="616" y="254"/>
                </a:lnTo>
                <a:lnTo>
                  <a:pt x="618" y="254"/>
                </a:lnTo>
                <a:lnTo>
                  <a:pt x="620" y="255"/>
                </a:lnTo>
                <a:lnTo>
                  <a:pt x="622" y="255"/>
                </a:lnTo>
                <a:lnTo>
                  <a:pt x="624" y="255"/>
                </a:lnTo>
                <a:lnTo>
                  <a:pt x="626" y="256"/>
                </a:lnTo>
                <a:lnTo>
                  <a:pt x="628" y="256"/>
                </a:lnTo>
                <a:lnTo>
                  <a:pt x="630" y="256"/>
                </a:lnTo>
                <a:lnTo>
                  <a:pt x="632" y="256"/>
                </a:lnTo>
                <a:lnTo>
                  <a:pt x="634" y="256"/>
                </a:lnTo>
                <a:lnTo>
                  <a:pt x="636" y="257"/>
                </a:lnTo>
                <a:lnTo>
                  <a:pt x="638" y="257"/>
                </a:lnTo>
                <a:lnTo>
                  <a:pt x="640" y="257"/>
                </a:lnTo>
                <a:lnTo>
                  <a:pt x="642" y="257"/>
                </a:lnTo>
                <a:lnTo>
                  <a:pt x="644" y="257"/>
                </a:lnTo>
                <a:lnTo>
                  <a:pt x="646" y="258"/>
                </a:lnTo>
                <a:lnTo>
                  <a:pt x="648" y="258"/>
                </a:lnTo>
                <a:lnTo>
                  <a:pt x="650" y="258"/>
                </a:lnTo>
                <a:lnTo>
                  <a:pt x="652" y="258"/>
                </a:lnTo>
                <a:lnTo>
                  <a:pt x="654" y="258"/>
                </a:lnTo>
                <a:lnTo>
                  <a:pt x="656" y="258"/>
                </a:lnTo>
                <a:lnTo>
                  <a:pt x="658" y="258"/>
                </a:lnTo>
                <a:lnTo>
                  <a:pt x="660" y="258"/>
                </a:lnTo>
                <a:lnTo>
                  <a:pt x="662" y="258"/>
                </a:lnTo>
                <a:lnTo>
                  <a:pt x="664" y="258"/>
                </a:lnTo>
                <a:lnTo>
                  <a:pt x="666" y="258"/>
                </a:lnTo>
                <a:lnTo>
                  <a:pt x="668" y="258"/>
                </a:lnTo>
                <a:lnTo>
                  <a:pt x="670" y="258"/>
                </a:lnTo>
                <a:lnTo>
                  <a:pt x="672" y="258"/>
                </a:lnTo>
                <a:lnTo>
                  <a:pt x="674" y="258"/>
                </a:lnTo>
                <a:lnTo>
                  <a:pt x="676" y="258"/>
                </a:lnTo>
                <a:lnTo>
                  <a:pt x="678" y="258"/>
                </a:lnTo>
                <a:lnTo>
                  <a:pt x="680" y="258"/>
                </a:lnTo>
                <a:lnTo>
                  <a:pt x="682" y="258"/>
                </a:lnTo>
                <a:lnTo>
                  <a:pt x="684" y="258"/>
                </a:lnTo>
                <a:lnTo>
                  <a:pt x="686" y="258"/>
                </a:lnTo>
                <a:lnTo>
                  <a:pt x="688" y="258"/>
                </a:lnTo>
                <a:lnTo>
                  <a:pt x="690" y="258"/>
                </a:lnTo>
                <a:lnTo>
                  <a:pt x="692" y="257"/>
                </a:lnTo>
                <a:lnTo>
                  <a:pt x="694" y="257"/>
                </a:lnTo>
                <a:lnTo>
                  <a:pt x="696" y="257"/>
                </a:lnTo>
                <a:lnTo>
                  <a:pt x="698" y="257"/>
                </a:lnTo>
                <a:lnTo>
                  <a:pt x="700" y="257"/>
                </a:lnTo>
                <a:lnTo>
                  <a:pt x="702" y="256"/>
                </a:lnTo>
                <a:lnTo>
                  <a:pt x="704" y="256"/>
                </a:lnTo>
                <a:lnTo>
                  <a:pt x="706" y="256"/>
                </a:lnTo>
                <a:lnTo>
                  <a:pt x="708" y="256"/>
                </a:lnTo>
                <a:lnTo>
                  <a:pt x="710" y="256"/>
                </a:lnTo>
                <a:lnTo>
                  <a:pt x="712" y="255"/>
                </a:lnTo>
                <a:lnTo>
                  <a:pt x="714" y="255"/>
                </a:lnTo>
                <a:lnTo>
                  <a:pt x="716" y="255"/>
                </a:lnTo>
                <a:lnTo>
                  <a:pt x="718" y="254"/>
                </a:lnTo>
                <a:lnTo>
                  <a:pt x="720" y="254"/>
                </a:lnTo>
                <a:lnTo>
                  <a:pt x="722" y="254"/>
                </a:lnTo>
                <a:lnTo>
                  <a:pt x="724" y="253"/>
                </a:lnTo>
                <a:lnTo>
                  <a:pt x="726" y="253"/>
                </a:lnTo>
                <a:lnTo>
                  <a:pt x="728" y="253"/>
                </a:lnTo>
                <a:lnTo>
                  <a:pt x="730" y="252"/>
                </a:lnTo>
                <a:lnTo>
                  <a:pt x="732" y="252"/>
                </a:lnTo>
                <a:lnTo>
                  <a:pt x="734" y="251"/>
                </a:lnTo>
                <a:lnTo>
                  <a:pt x="736" y="251"/>
                </a:lnTo>
                <a:lnTo>
                  <a:pt x="738" y="251"/>
                </a:lnTo>
                <a:lnTo>
                  <a:pt x="740" y="250"/>
                </a:lnTo>
                <a:lnTo>
                  <a:pt x="742" y="250"/>
                </a:lnTo>
                <a:lnTo>
                  <a:pt x="744" y="249"/>
                </a:lnTo>
                <a:lnTo>
                  <a:pt x="746" y="249"/>
                </a:lnTo>
                <a:lnTo>
                  <a:pt x="748" y="248"/>
                </a:lnTo>
                <a:lnTo>
                  <a:pt x="750" y="248"/>
                </a:lnTo>
                <a:lnTo>
                  <a:pt x="752" y="247"/>
                </a:lnTo>
                <a:lnTo>
                  <a:pt x="754" y="247"/>
                </a:lnTo>
                <a:lnTo>
                  <a:pt x="756" y="246"/>
                </a:lnTo>
                <a:lnTo>
                  <a:pt x="758" y="246"/>
                </a:lnTo>
                <a:lnTo>
                  <a:pt x="760" y="245"/>
                </a:lnTo>
                <a:lnTo>
                  <a:pt x="762" y="245"/>
                </a:lnTo>
                <a:lnTo>
                  <a:pt x="764" y="244"/>
                </a:lnTo>
                <a:lnTo>
                  <a:pt x="766" y="243"/>
                </a:lnTo>
                <a:lnTo>
                  <a:pt x="768" y="243"/>
                </a:lnTo>
                <a:lnTo>
                  <a:pt x="770" y="242"/>
                </a:lnTo>
                <a:lnTo>
                  <a:pt x="772" y="242"/>
                </a:lnTo>
                <a:lnTo>
                  <a:pt x="774" y="241"/>
                </a:lnTo>
                <a:lnTo>
                  <a:pt x="776" y="240"/>
                </a:lnTo>
                <a:lnTo>
                  <a:pt x="778" y="240"/>
                </a:lnTo>
                <a:lnTo>
                  <a:pt x="780" y="239"/>
                </a:lnTo>
                <a:lnTo>
                  <a:pt x="782" y="238"/>
                </a:lnTo>
                <a:lnTo>
                  <a:pt x="784" y="238"/>
                </a:lnTo>
                <a:lnTo>
                  <a:pt x="786" y="237"/>
                </a:lnTo>
                <a:lnTo>
                  <a:pt x="788" y="236"/>
                </a:lnTo>
                <a:lnTo>
                  <a:pt x="790" y="236"/>
                </a:lnTo>
                <a:lnTo>
                  <a:pt x="792" y="235"/>
                </a:lnTo>
                <a:lnTo>
                  <a:pt x="794" y="234"/>
                </a:lnTo>
                <a:lnTo>
                  <a:pt x="796" y="233"/>
                </a:lnTo>
                <a:lnTo>
                  <a:pt x="798" y="233"/>
                </a:lnTo>
                <a:lnTo>
                  <a:pt x="800" y="232"/>
                </a:lnTo>
                <a:lnTo>
                  <a:pt x="802" y="231"/>
                </a:lnTo>
                <a:lnTo>
                  <a:pt x="804" y="230"/>
                </a:lnTo>
                <a:lnTo>
                  <a:pt x="806" y="229"/>
                </a:lnTo>
                <a:lnTo>
                  <a:pt x="808" y="229"/>
                </a:lnTo>
                <a:lnTo>
                  <a:pt x="810" y="228"/>
                </a:lnTo>
                <a:lnTo>
                  <a:pt x="812" y="227"/>
                </a:lnTo>
                <a:lnTo>
                  <a:pt x="814" y="226"/>
                </a:lnTo>
                <a:lnTo>
                  <a:pt x="816" y="225"/>
                </a:lnTo>
                <a:lnTo>
                  <a:pt x="818" y="224"/>
                </a:lnTo>
                <a:lnTo>
                  <a:pt x="820" y="224"/>
                </a:lnTo>
                <a:lnTo>
                  <a:pt x="822" y="223"/>
                </a:lnTo>
                <a:lnTo>
                  <a:pt x="824" y="222"/>
                </a:lnTo>
                <a:lnTo>
                  <a:pt x="826" y="221"/>
                </a:lnTo>
                <a:lnTo>
                  <a:pt x="828" y="220"/>
                </a:lnTo>
                <a:lnTo>
                  <a:pt x="830" y="219"/>
                </a:lnTo>
                <a:lnTo>
                  <a:pt x="832" y="218"/>
                </a:lnTo>
                <a:lnTo>
                  <a:pt x="834" y="217"/>
                </a:lnTo>
                <a:lnTo>
                  <a:pt x="836" y="216"/>
                </a:lnTo>
                <a:lnTo>
                  <a:pt x="838" y="215"/>
                </a:lnTo>
                <a:lnTo>
                  <a:pt x="840" y="214"/>
                </a:lnTo>
                <a:lnTo>
                  <a:pt x="842" y="213"/>
                </a:lnTo>
                <a:lnTo>
                  <a:pt x="844" y="212"/>
                </a:lnTo>
                <a:lnTo>
                  <a:pt x="846" y="211"/>
                </a:lnTo>
                <a:lnTo>
                  <a:pt x="848" y="210"/>
                </a:lnTo>
                <a:lnTo>
                  <a:pt x="850" y="209"/>
                </a:lnTo>
                <a:lnTo>
                  <a:pt x="852" y="208"/>
                </a:lnTo>
                <a:lnTo>
                  <a:pt x="854" y="207"/>
                </a:lnTo>
                <a:lnTo>
                  <a:pt x="856" y="206"/>
                </a:lnTo>
                <a:lnTo>
                  <a:pt x="858" y="205"/>
                </a:lnTo>
                <a:lnTo>
                  <a:pt x="860" y="204"/>
                </a:lnTo>
                <a:lnTo>
                  <a:pt x="862" y="203"/>
                </a:lnTo>
                <a:lnTo>
                  <a:pt x="864" y="202"/>
                </a:lnTo>
                <a:lnTo>
                  <a:pt x="866" y="201"/>
                </a:lnTo>
                <a:lnTo>
                  <a:pt x="868" y="200"/>
                </a:lnTo>
                <a:lnTo>
                  <a:pt x="870" y="199"/>
                </a:lnTo>
                <a:lnTo>
                  <a:pt x="872" y="198"/>
                </a:lnTo>
                <a:lnTo>
                  <a:pt x="874" y="197"/>
                </a:lnTo>
                <a:lnTo>
                  <a:pt x="876" y="196"/>
                </a:lnTo>
                <a:lnTo>
                  <a:pt x="878" y="195"/>
                </a:lnTo>
                <a:lnTo>
                  <a:pt x="880" y="194"/>
                </a:lnTo>
                <a:lnTo>
                  <a:pt x="882" y="193"/>
                </a:lnTo>
                <a:lnTo>
                  <a:pt x="884" y="191"/>
                </a:lnTo>
                <a:lnTo>
                  <a:pt x="886" y="190"/>
                </a:lnTo>
                <a:lnTo>
                  <a:pt x="888" y="189"/>
                </a:lnTo>
                <a:lnTo>
                  <a:pt x="890" y="188"/>
                </a:lnTo>
                <a:lnTo>
                  <a:pt x="892" y="187"/>
                </a:lnTo>
                <a:lnTo>
                  <a:pt x="894" y="186"/>
                </a:lnTo>
                <a:lnTo>
                  <a:pt x="896" y="185"/>
                </a:lnTo>
                <a:lnTo>
                  <a:pt x="898" y="183"/>
                </a:lnTo>
                <a:lnTo>
                  <a:pt x="900" y="182"/>
                </a:lnTo>
                <a:lnTo>
                  <a:pt x="902" y="181"/>
                </a:lnTo>
                <a:lnTo>
                  <a:pt x="904" y="180"/>
                </a:lnTo>
                <a:lnTo>
                  <a:pt x="906" y="179"/>
                </a:lnTo>
                <a:lnTo>
                  <a:pt x="908" y="178"/>
                </a:lnTo>
                <a:lnTo>
                  <a:pt x="910" y="176"/>
                </a:lnTo>
                <a:lnTo>
                  <a:pt x="912" y="175"/>
                </a:lnTo>
                <a:lnTo>
                  <a:pt x="914" y="174"/>
                </a:lnTo>
                <a:lnTo>
                  <a:pt x="916" y="173"/>
                </a:lnTo>
                <a:lnTo>
                  <a:pt x="918" y="172"/>
                </a:lnTo>
                <a:lnTo>
                  <a:pt x="920" y="170"/>
                </a:lnTo>
                <a:lnTo>
                  <a:pt x="922" y="169"/>
                </a:lnTo>
                <a:lnTo>
                  <a:pt x="924" y="168"/>
                </a:lnTo>
                <a:lnTo>
                  <a:pt x="926" y="167"/>
                </a:lnTo>
                <a:lnTo>
                  <a:pt x="928" y="166"/>
                </a:lnTo>
                <a:lnTo>
                  <a:pt x="930" y="164"/>
                </a:lnTo>
                <a:lnTo>
                  <a:pt x="932" y="163"/>
                </a:lnTo>
                <a:lnTo>
                  <a:pt x="934" y="162"/>
                </a:lnTo>
                <a:lnTo>
                  <a:pt x="936" y="161"/>
                </a:lnTo>
                <a:lnTo>
                  <a:pt x="938" y="159"/>
                </a:lnTo>
                <a:lnTo>
                  <a:pt x="940" y="158"/>
                </a:lnTo>
                <a:lnTo>
                  <a:pt x="942" y="157"/>
                </a:lnTo>
                <a:lnTo>
                  <a:pt x="944" y="156"/>
                </a:lnTo>
                <a:lnTo>
                  <a:pt x="946" y="154"/>
                </a:lnTo>
                <a:lnTo>
                  <a:pt x="948" y="153"/>
                </a:lnTo>
                <a:lnTo>
                  <a:pt x="950" y="152"/>
                </a:lnTo>
                <a:lnTo>
                  <a:pt x="952" y="151"/>
                </a:lnTo>
                <a:lnTo>
                  <a:pt x="954" y="149"/>
                </a:lnTo>
                <a:lnTo>
                  <a:pt x="956" y="148"/>
                </a:lnTo>
                <a:lnTo>
                  <a:pt x="958" y="147"/>
                </a:lnTo>
                <a:lnTo>
                  <a:pt x="960" y="146"/>
                </a:lnTo>
                <a:lnTo>
                  <a:pt x="962" y="144"/>
                </a:lnTo>
                <a:lnTo>
                  <a:pt x="964" y="143"/>
                </a:lnTo>
                <a:lnTo>
                  <a:pt x="966" y="142"/>
                </a:lnTo>
                <a:lnTo>
                  <a:pt x="968" y="141"/>
                </a:lnTo>
                <a:lnTo>
                  <a:pt x="970" y="139"/>
                </a:lnTo>
                <a:lnTo>
                  <a:pt x="972" y="138"/>
                </a:lnTo>
                <a:lnTo>
                  <a:pt x="974" y="137"/>
                </a:lnTo>
                <a:lnTo>
                  <a:pt x="976" y="135"/>
                </a:lnTo>
                <a:lnTo>
                  <a:pt x="978" y="134"/>
                </a:lnTo>
                <a:lnTo>
                  <a:pt x="980" y="133"/>
                </a:lnTo>
                <a:lnTo>
                  <a:pt x="982" y="132"/>
                </a:lnTo>
                <a:lnTo>
                  <a:pt x="984" y="130"/>
                </a:lnTo>
                <a:lnTo>
                  <a:pt x="986" y="129"/>
                </a:lnTo>
                <a:lnTo>
                  <a:pt x="988" y="128"/>
                </a:lnTo>
                <a:lnTo>
                  <a:pt x="990" y="127"/>
                </a:lnTo>
                <a:lnTo>
                  <a:pt x="992" y="125"/>
                </a:lnTo>
                <a:lnTo>
                  <a:pt x="994" y="124"/>
                </a:lnTo>
                <a:lnTo>
                  <a:pt x="996" y="123"/>
                </a:lnTo>
                <a:lnTo>
                  <a:pt x="998" y="121"/>
                </a:lnTo>
                <a:lnTo>
                  <a:pt x="1000" y="120"/>
                </a:lnTo>
                <a:lnTo>
                  <a:pt x="1002" y="119"/>
                </a:lnTo>
                <a:lnTo>
                  <a:pt x="1004" y="118"/>
                </a:lnTo>
                <a:lnTo>
                  <a:pt x="1006" y="116"/>
                </a:lnTo>
                <a:lnTo>
                  <a:pt x="1008" y="115"/>
                </a:lnTo>
                <a:lnTo>
                  <a:pt x="1010" y="114"/>
                </a:lnTo>
                <a:lnTo>
                  <a:pt x="1012" y="113"/>
                </a:lnTo>
                <a:lnTo>
                  <a:pt x="1014" y="111"/>
                </a:lnTo>
                <a:lnTo>
                  <a:pt x="1016" y="110"/>
                </a:lnTo>
                <a:lnTo>
                  <a:pt x="1018" y="109"/>
                </a:lnTo>
                <a:lnTo>
                  <a:pt x="1020" y="107"/>
                </a:lnTo>
                <a:lnTo>
                  <a:pt x="1022" y="106"/>
                </a:lnTo>
                <a:lnTo>
                  <a:pt x="1024" y="105"/>
                </a:lnTo>
                <a:lnTo>
                  <a:pt x="1026" y="104"/>
                </a:lnTo>
                <a:lnTo>
                  <a:pt x="1028" y="102"/>
                </a:lnTo>
                <a:lnTo>
                  <a:pt x="1030" y="101"/>
                </a:lnTo>
                <a:lnTo>
                  <a:pt x="1032" y="100"/>
                </a:lnTo>
                <a:lnTo>
                  <a:pt x="1034" y="99"/>
                </a:lnTo>
                <a:lnTo>
                  <a:pt x="1036" y="97"/>
                </a:lnTo>
                <a:lnTo>
                  <a:pt x="1038" y="96"/>
                </a:lnTo>
                <a:lnTo>
                  <a:pt x="1040" y="95"/>
                </a:lnTo>
                <a:lnTo>
                  <a:pt x="1042" y="94"/>
                </a:lnTo>
                <a:lnTo>
                  <a:pt x="1044" y="93"/>
                </a:lnTo>
                <a:lnTo>
                  <a:pt x="1046" y="91"/>
                </a:lnTo>
                <a:lnTo>
                  <a:pt x="1048" y="90"/>
                </a:lnTo>
                <a:lnTo>
                  <a:pt x="1050" y="89"/>
                </a:lnTo>
                <a:lnTo>
                  <a:pt x="1052" y="88"/>
                </a:lnTo>
                <a:lnTo>
                  <a:pt x="1054" y="86"/>
                </a:lnTo>
                <a:lnTo>
                  <a:pt x="1056" y="85"/>
                </a:lnTo>
                <a:lnTo>
                  <a:pt x="1058" y="84"/>
                </a:lnTo>
                <a:lnTo>
                  <a:pt x="1060" y="83"/>
                </a:lnTo>
                <a:lnTo>
                  <a:pt x="1062" y="82"/>
                </a:lnTo>
                <a:lnTo>
                  <a:pt x="1064" y="80"/>
                </a:lnTo>
                <a:lnTo>
                  <a:pt x="1066" y="79"/>
                </a:lnTo>
                <a:lnTo>
                  <a:pt x="1068" y="78"/>
                </a:lnTo>
                <a:lnTo>
                  <a:pt x="1070" y="77"/>
                </a:lnTo>
                <a:lnTo>
                  <a:pt x="1072" y="76"/>
                </a:lnTo>
                <a:lnTo>
                  <a:pt x="1074" y="75"/>
                </a:lnTo>
                <a:lnTo>
                  <a:pt x="1076" y="73"/>
                </a:lnTo>
                <a:lnTo>
                  <a:pt x="1078" y="72"/>
                </a:lnTo>
                <a:lnTo>
                  <a:pt x="1080" y="71"/>
                </a:lnTo>
                <a:lnTo>
                  <a:pt x="1082" y="70"/>
                </a:lnTo>
                <a:lnTo>
                  <a:pt x="1084" y="69"/>
                </a:lnTo>
                <a:lnTo>
                  <a:pt x="1086" y="68"/>
                </a:lnTo>
                <a:lnTo>
                  <a:pt x="1088" y="67"/>
                </a:lnTo>
                <a:lnTo>
                  <a:pt x="1090" y="66"/>
                </a:lnTo>
                <a:lnTo>
                  <a:pt x="1092" y="64"/>
                </a:lnTo>
                <a:lnTo>
                  <a:pt x="1094" y="63"/>
                </a:lnTo>
                <a:lnTo>
                  <a:pt x="1096" y="62"/>
                </a:lnTo>
                <a:lnTo>
                  <a:pt x="1098" y="61"/>
                </a:lnTo>
                <a:lnTo>
                  <a:pt x="1100" y="60"/>
                </a:lnTo>
                <a:lnTo>
                  <a:pt x="1102" y="59"/>
                </a:lnTo>
                <a:lnTo>
                  <a:pt x="1104" y="58"/>
                </a:lnTo>
                <a:lnTo>
                  <a:pt x="1106" y="57"/>
                </a:lnTo>
                <a:lnTo>
                  <a:pt x="1108" y="56"/>
                </a:lnTo>
                <a:lnTo>
                  <a:pt x="1110" y="55"/>
                </a:lnTo>
                <a:lnTo>
                  <a:pt x="1112" y="54"/>
                </a:lnTo>
                <a:lnTo>
                  <a:pt x="1114" y="53"/>
                </a:lnTo>
                <a:lnTo>
                  <a:pt x="1116" y="52"/>
                </a:lnTo>
                <a:lnTo>
                  <a:pt x="1118" y="51"/>
                </a:lnTo>
                <a:lnTo>
                  <a:pt x="1120" y="50"/>
                </a:lnTo>
                <a:lnTo>
                  <a:pt x="1122" y="49"/>
                </a:lnTo>
                <a:lnTo>
                  <a:pt x="1124" y="48"/>
                </a:lnTo>
                <a:lnTo>
                  <a:pt x="1126" y="47"/>
                </a:lnTo>
                <a:lnTo>
                  <a:pt x="1128" y="46"/>
                </a:lnTo>
                <a:lnTo>
                  <a:pt x="1130" y="45"/>
                </a:lnTo>
                <a:lnTo>
                  <a:pt x="1132" y="44"/>
                </a:lnTo>
                <a:lnTo>
                  <a:pt x="1134" y="43"/>
                </a:lnTo>
                <a:lnTo>
                  <a:pt x="1136" y="42"/>
                </a:lnTo>
                <a:lnTo>
                  <a:pt x="1138" y="41"/>
                </a:lnTo>
                <a:lnTo>
                  <a:pt x="1140" y="40"/>
                </a:lnTo>
                <a:lnTo>
                  <a:pt x="1142" y="39"/>
                </a:lnTo>
                <a:lnTo>
                  <a:pt x="1144" y="38"/>
                </a:lnTo>
                <a:lnTo>
                  <a:pt x="1146" y="37"/>
                </a:lnTo>
                <a:lnTo>
                  <a:pt x="1148" y="36"/>
                </a:lnTo>
                <a:lnTo>
                  <a:pt x="1150" y="35"/>
                </a:lnTo>
                <a:lnTo>
                  <a:pt x="1152" y="35"/>
                </a:lnTo>
                <a:lnTo>
                  <a:pt x="1154" y="34"/>
                </a:lnTo>
                <a:lnTo>
                  <a:pt x="1156" y="33"/>
                </a:lnTo>
                <a:lnTo>
                  <a:pt x="1158" y="32"/>
                </a:lnTo>
                <a:lnTo>
                  <a:pt x="1160" y="31"/>
                </a:lnTo>
                <a:lnTo>
                  <a:pt x="1162" y="30"/>
                </a:lnTo>
                <a:lnTo>
                  <a:pt x="1164" y="29"/>
                </a:lnTo>
                <a:lnTo>
                  <a:pt x="1166" y="29"/>
                </a:lnTo>
                <a:lnTo>
                  <a:pt x="1168" y="28"/>
                </a:lnTo>
                <a:lnTo>
                  <a:pt x="1170" y="27"/>
                </a:lnTo>
                <a:lnTo>
                  <a:pt x="1172" y="26"/>
                </a:lnTo>
                <a:lnTo>
                  <a:pt x="1174" y="25"/>
                </a:lnTo>
                <a:lnTo>
                  <a:pt x="1176" y="25"/>
                </a:lnTo>
                <a:lnTo>
                  <a:pt x="1178" y="24"/>
                </a:lnTo>
                <a:lnTo>
                  <a:pt x="1180" y="23"/>
                </a:lnTo>
                <a:lnTo>
                  <a:pt x="1182" y="23"/>
                </a:lnTo>
                <a:lnTo>
                  <a:pt x="1184" y="22"/>
                </a:lnTo>
                <a:lnTo>
                  <a:pt x="1186" y="21"/>
                </a:lnTo>
                <a:lnTo>
                  <a:pt x="1188" y="20"/>
                </a:lnTo>
                <a:lnTo>
                  <a:pt x="1190" y="20"/>
                </a:lnTo>
                <a:lnTo>
                  <a:pt x="1192" y="19"/>
                </a:lnTo>
                <a:lnTo>
                  <a:pt x="1194" y="18"/>
                </a:lnTo>
                <a:lnTo>
                  <a:pt x="1196" y="18"/>
                </a:lnTo>
                <a:lnTo>
                  <a:pt x="1198" y="17"/>
                </a:lnTo>
                <a:lnTo>
                  <a:pt x="1200" y="16"/>
                </a:lnTo>
                <a:lnTo>
                  <a:pt x="1202" y="16"/>
                </a:lnTo>
                <a:lnTo>
                  <a:pt x="1204" y="15"/>
                </a:lnTo>
                <a:lnTo>
                  <a:pt x="1206" y="15"/>
                </a:lnTo>
                <a:lnTo>
                  <a:pt x="1208" y="14"/>
                </a:lnTo>
                <a:lnTo>
                  <a:pt x="1210" y="13"/>
                </a:lnTo>
                <a:lnTo>
                  <a:pt x="1212" y="13"/>
                </a:lnTo>
                <a:lnTo>
                  <a:pt x="1214" y="12"/>
                </a:lnTo>
                <a:lnTo>
                  <a:pt x="1216" y="12"/>
                </a:lnTo>
                <a:lnTo>
                  <a:pt x="1218" y="11"/>
                </a:lnTo>
                <a:lnTo>
                  <a:pt x="1220" y="11"/>
                </a:lnTo>
                <a:lnTo>
                  <a:pt x="1222" y="10"/>
                </a:lnTo>
                <a:lnTo>
                  <a:pt x="1224" y="10"/>
                </a:lnTo>
                <a:lnTo>
                  <a:pt x="1226" y="9"/>
                </a:lnTo>
                <a:lnTo>
                  <a:pt x="1228" y="9"/>
                </a:lnTo>
                <a:lnTo>
                  <a:pt x="1230" y="8"/>
                </a:lnTo>
                <a:lnTo>
                  <a:pt x="1232" y="8"/>
                </a:lnTo>
                <a:lnTo>
                  <a:pt x="1234" y="7"/>
                </a:lnTo>
                <a:lnTo>
                  <a:pt x="1236" y="7"/>
                </a:lnTo>
                <a:lnTo>
                  <a:pt x="1238" y="6"/>
                </a:lnTo>
                <a:lnTo>
                  <a:pt x="1240" y="6"/>
                </a:lnTo>
                <a:lnTo>
                  <a:pt x="1242" y="6"/>
                </a:lnTo>
                <a:lnTo>
                  <a:pt x="1244" y="5"/>
                </a:lnTo>
                <a:lnTo>
                  <a:pt x="1246" y="5"/>
                </a:lnTo>
                <a:lnTo>
                  <a:pt x="1248" y="5"/>
                </a:lnTo>
                <a:lnTo>
                  <a:pt x="1250" y="4"/>
                </a:lnTo>
                <a:lnTo>
                  <a:pt x="1252" y="4"/>
                </a:lnTo>
                <a:lnTo>
                  <a:pt x="1254" y="4"/>
                </a:lnTo>
                <a:lnTo>
                  <a:pt x="1256" y="3"/>
                </a:lnTo>
                <a:lnTo>
                  <a:pt x="1258" y="3"/>
                </a:lnTo>
                <a:lnTo>
                  <a:pt x="1260" y="3"/>
                </a:lnTo>
                <a:lnTo>
                  <a:pt x="1262" y="2"/>
                </a:lnTo>
                <a:lnTo>
                  <a:pt x="1264" y="2"/>
                </a:lnTo>
                <a:lnTo>
                  <a:pt x="1266" y="2"/>
                </a:lnTo>
                <a:lnTo>
                  <a:pt x="1268" y="2"/>
                </a:lnTo>
                <a:lnTo>
                  <a:pt x="1270" y="1"/>
                </a:lnTo>
                <a:lnTo>
                  <a:pt x="1272" y="1"/>
                </a:lnTo>
                <a:lnTo>
                  <a:pt x="1274" y="1"/>
                </a:lnTo>
                <a:lnTo>
                  <a:pt x="1276" y="1"/>
                </a:lnTo>
                <a:lnTo>
                  <a:pt x="1277" y="1"/>
                </a:lnTo>
              </a:path>
            </a:pathLst>
          </a:custGeom>
          <a:noFill/>
          <a:ln w="254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aphicFrame>
        <p:nvGraphicFramePr>
          <p:cNvPr id="36097" name="Object 12">
            <a:extLst>
              <a:ext uri="{FF2B5EF4-FFF2-40B4-BE49-F238E27FC236}">
                <a16:creationId xmlns:a16="http://schemas.microsoft.com/office/drawing/2014/main" id="{9058EAFA-FE98-4299-B801-8156BEC50234}"/>
              </a:ext>
            </a:extLst>
          </p:cNvPr>
          <p:cNvGraphicFramePr>
            <a:graphicFrameLocks noChangeAspect="1"/>
          </p:cNvGraphicFramePr>
          <p:nvPr/>
        </p:nvGraphicFramePr>
        <p:xfrm>
          <a:off x="514350" y="5781675"/>
          <a:ext cx="595313" cy="369888"/>
        </p:xfrm>
        <a:graphic>
          <a:graphicData uri="http://schemas.openxmlformats.org/presentationml/2006/ole">
            <mc:AlternateContent xmlns:mc="http://schemas.openxmlformats.org/markup-compatibility/2006">
              <mc:Choice xmlns:v="urn:schemas-microsoft-com:vml" Requires="v">
                <p:oleObj name="Equation" r:id="rId19" imgW="266353" imgH="164885" progId="Equation.DSMT4">
                  <p:embed/>
                </p:oleObj>
              </mc:Choice>
              <mc:Fallback>
                <p:oleObj name="Equation" r:id="rId19" imgW="266353" imgH="164885" progId="Equation.DSMT4">
                  <p:embed/>
                  <p:pic>
                    <p:nvPicPr>
                      <p:cNvPr id="36097" name="Object 12">
                        <a:extLst>
                          <a:ext uri="{FF2B5EF4-FFF2-40B4-BE49-F238E27FC236}">
                            <a16:creationId xmlns:a16="http://schemas.microsoft.com/office/drawing/2014/main" id="{9058EAFA-FE98-4299-B801-8156BEC50234}"/>
                          </a:ext>
                        </a:extLst>
                      </p:cNvPr>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514350" y="5781675"/>
                        <a:ext cx="595313" cy="369888"/>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6098" name="Object 13">
            <a:extLst>
              <a:ext uri="{FF2B5EF4-FFF2-40B4-BE49-F238E27FC236}">
                <a16:creationId xmlns:a16="http://schemas.microsoft.com/office/drawing/2014/main" id="{6D8A15FB-8E86-440D-8CDB-65CDBC6C5D2A}"/>
              </a:ext>
            </a:extLst>
          </p:cNvPr>
          <p:cNvGraphicFramePr>
            <a:graphicFrameLocks noChangeAspect="1"/>
          </p:cNvGraphicFramePr>
          <p:nvPr/>
        </p:nvGraphicFramePr>
        <p:xfrm>
          <a:off x="1966913" y="5748338"/>
          <a:ext cx="593725" cy="341312"/>
        </p:xfrm>
        <a:graphic>
          <a:graphicData uri="http://schemas.openxmlformats.org/presentationml/2006/ole">
            <mc:AlternateContent xmlns:mc="http://schemas.openxmlformats.org/markup-compatibility/2006">
              <mc:Choice xmlns:v="urn:schemas-microsoft-com:vml" Requires="v">
                <p:oleObj name="Equation" r:id="rId21" imgW="266469" imgH="152268" progId="Equation.DSMT4">
                  <p:embed/>
                </p:oleObj>
              </mc:Choice>
              <mc:Fallback>
                <p:oleObj name="Equation" r:id="rId21" imgW="266469" imgH="152268" progId="Equation.DSMT4">
                  <p:embed/>
                  <p:pic>
                    <p:nvPicPr>
                      <p:cNvPr id="36098" name="Object 13">
                        <a:extLst>
                          <a:ext uri="{FF2B5EF4-FFF2-40B4-BE49-F238E27FC236}">
                            <a16:creationId xmlns:a16="http://schemas.microsoft.com/office/drawing/2014/main" id="{6D8A15FB-8E86-440D-8CDB-65CDBC6C5D2A}"/>
                          </a:ext>
                        </a:extLst>
                      </p:cNvPr>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1966913" y="5748338"/>
                        <a:ext cx="593725" cy="34131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6099" name="Object 14">
            <a:extLst>
              <a:ext uri="{FF2B5EF4-FFF2-40B4-BE49-F238E27FC236}">
                <a16:creationId xmlns:a16="http://schemas.microsoft.com/office/drawing/2014/main" id="{9AFD338A-2860-4A6B-9502-E5B6A6CC4198}"/>
              </a:ext>
            </a:extLst>
          </p:cNvPr>
          <p:cNvGraphicFramePr>
            <a:graphicFrameLocks noChangeAspect="1"/>
          </p:cNvGraphicFramePr>
          <p:nvPr/>
        </p:nvGraphicFramePr>
        <p:xfrm>
          <a:off x="1314450" y="5702300"/>
          <a:ext cx="765175" cy="398463"/>
        </p:xfrm>
        <a:graphic>
          <a:graphicData uri="http://schemas.openxmlformats.org/presentationml/2006/ole">
            <mc:AlternateContent xmlns:mc="http://schemas.openxmlformats.org/markup-compatibility/2006">
              <mc:Choice xmlns:v="urn:schemas-microsoft-com:vml" Requires="v">
                <p:oleObj name="Equation" r:id="rId23" imgW="342603" imgH="177646" progId="Equation.DSMT4">
                  <p:embed/>
                </p:oleObj>
              </mc:Choice>
              <mc:Fallback>
                <p:oleObj name="Equation" r:id="rId23" imgW="342603" imgH="177646" progId="Equation.DSMT4">
                  <p:embed/>
                  <p:pic>
                    <p:nvPicPr>
                      <p:cNvPr id="36099" name="Object 14">
                        <a:extLst>
                          <a:ext uri="{FF2B5EF4-FFF2-40B4-BE49-F238E27FC236}">
                            <a16:creationId xmlns:a16="http://schemas.microsoft.com/office/drawing/2014/main" id="{9AFD338A-2860-4A6B-9502-E5B6A6CC4198}"/>
                          </a:ext>
                        </a:extLst>
                      </p:cNvPr>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1314450" y="5702300"/>
                        <a:ext cx="765175" cy="398463"/>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6100" name="Object 15">
            <a:extLst>
              <a:ext uri="{FF2B5EF4-FFF2-40B4-BE49-F238E27FC236}">
                <a16:creationId xmlns:a16="http://schemas.microsoft.com/office/drawing/2014/main" id="{599810D6-DD74-4886-BA8B-145D6D0D9EB4}"/>
              </a:ext>
            </a:extLst>
          </p:cNvPr>
          <p:cNvGraphicFramePr>
            <a:graphicFrameLocks noChangeAspect="1"/>
          </p:cNvGraphicFramePr>
          <p:nvPr/>
        </p:nvGraphicFramePr>
        <p:xfrm>
          <a:off x="2513013" y="5464175"/>
          <a:ext cx="708025" cy="966788"/>
        </p:xfrm>
        <a:graphic>
          <a:graphicData uri="http://schemas.openxmlformats.org/presentationml/2006/ole">
            <mc:AlternateContent xmlns:mc="http://schemas.openxmlformats.org/markup-compatibility/2006">
              <mc:Choice xmlns:v="urn:schemas-microsoft-com:vml" Requires="v">
                <p:oleObj name="Equation" r:id="rId25" imgW="317225" imgH="431425" progId="Equation.DSMT4">
                  <p:embed/>
                </p:oleObj>
              </mc:Choice>
              <mc:Fallback>
                <p:oleObj name="Equation" r:id="rId25" imgW="317225" imgH="431425" progId="Equation.DSMT4">
                  <p:embed/>
                  <p:pic>
                    <p:nvPicPr>
                      <p:cNvPr id="36100" name="Object 15">
                        <a:extLst>
                          <a:ext uri="{FF2B5EF4-FFF2-40B4-BE49-F238E27FC236}">
                            <a16:creationId xmlns:a16="http://schemas.microsoft.com/office/drawing/2014/main" id="{599810D6-DD74-4886-BA8B-145D6D0D9EB4}"/>
                          </a:ext>
                        </a:extLst>
                      </p:cNvPr>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2513013" y="5464175"/>
                        <a:ext cx="708025" cy="966788"/>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6101" name="Object 16">
            <a:extLst>
              <a:ext uri="{FF2B5EF4-FFF2-40B4-BE49-F238E27FC236}">
                <a16:creationId xmlns:a16="http://schemas.microsoft.com/office/drawing/2014/main" id="{299B1C96-67AA-424C-BF5F-9AE6DCB1E707}"/>
              </a:ext>
            </a:extLst>
          </p:cNvPr>
          <p:cNvGraphicFramePr>
            <a:graphicFrameLocks noChangeAspect="1"/>
          </p:cNvGraphicFramePr>
          <p:nvPr/>
        </p:nvGraphicFramePr>
        <p:xfrm>
          <a:off x="3159125" y="5673725"/>
          <a:ext cx="993775" cy="568325"/>
        </p:xfrm>
        <a:graphic>
          <a:graphicData uri="http://schemas.openxmlformats.org/presentationml/2006/ole">
            <mc:AlternateContent xmlns:mc="http://schemas.openxmlformats.org/markup-compatibility/2006">
              <mc:Choice xmlns:v="urn:schemas-microsoft-com:vml" Requires="v">
                <p:oleObj name="Equation" r:id="rId27" imgW="444114" imgH="253780" progId="Equation.DSMT4">
                  <p:embed/>
                </p:oleObj>
              </mc:Choice>
              <mc:Fallback>
                <p:oleObj name="Equation" r:id="rId27" imgW="444114" imgH="253780" progId="Equation.DSMT4">
                  <p:embed/>
                  <p:pic>
                    <p:nvPicPr>
                      <p:cNvPr id="36101" name="Object 16">
                        <a:extLst>
                          <a:ext uri="{FF2B5EF4-FFF2-40B4-BE49-F238E27FC236}">
                            <a16:creationId xmlns:a16="http://schemas.microsoft.com/office/drawing/2014/main" id="{299B1C96-67AA-424C-BF5F-9AE6DCB1E707}"/>
                          </a:ext>
                        </a:extLst>
                      </p:cNvPr>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3159125" y="5673725"/>
                        <a:ext cx="993775" cy="5683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6102" name="Object 17">
            <a:extLst>
              <a:ext uri="{FF2B5EF4-FFF2-40B4-BE49-F238E27FC236}">
                <a16:creationId xmlns:a16="http://schemas.microsoft.com/office/drawing/2014/main" id="{A0E2FA40-3F8A-4676-8CEB-0004367CC2F8}"/>
              </a:ext>
            </a:extLst>
          </p:cNvPr>
          <p:cNvGraphicFramePr>
            <a:graphicFrameLocks noChangeAspect="1"/>
          </p:cNvGraphicFramePr>
          <p:nvPr/>
        </p:nvGraphicFramePr>
        <p:xfrm>
          <a:off x="4227513" y="5716588"/>
          <a:ext cx="1135062" cy="398462"/>
        </p:xfrm>
        <a:graphic>
          <a:graphicData uri="http://schemas.openxmlformats.org/presentationml/2006/ole">
            <mc:AlternateContent xmlns:mc="http://schemas.openxmlformats.org/markup-compatibility/2006">
              <mc:Choice xmlns:v="urn:schemas-microsoft-com:vml" Requires="v">
                <p:oleObj name="Equation" r:id="rId29" imgW="507780" imgH="177723" progId="Equation.DSMT4">
                  <p:embed/>
                </p:oleObj>
              </mc:Choice>
              <mc:Fallback>
                <p:oleObj name="Equation" r:id="rId29" imgW="507780" imgH="177723" progId="Equation.DSMT4">
                  <p:embed/>
                  <p:pic>
                    <p:nvPicPr>
                      <p:cNvPr id="36102" name="Object 17">
                        <a:extLst>
                          <a:ext uri="{FF2B5EF4-FFF2-40B4-BE49-F238E27FC236}">
                            <a16:creationId xmlns:a16="http://schemas.microsoft.com/office/drawing/2014/main" id="{A0E2FA40-3F8A-4676-8CEB-0004367CC2F8}"/>
                          </a:ext>
                        </a:extLst>
                      </p:cNvPr>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4227513" y="5716588"/>
                        <a:ext cx="1135062" cy="39846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78" name="Rectangle 277">
            <a:extLst>
              <a:ext uri="{FF2B5EF4-FFF2-40B4-BE49-F238E27FC236}">
                <a16:creationId xmlns:a16="http://schemas.microsoft.com/office/drawing/2014/main" id="{15F52970-EBFD-453F-A428-DDFCA25F696D}"/>
              </a:ext>
            </a:extLst>
          </p:cNvPr>
          <p:cNvSpPr/>
          <p:nvPr/>
        </p:nvSpPr>
        <p:spPr>
          <a:xfrm>
            <a:off x="482600" y="5503863"/>
            <a:ext cx="5154613" cy="930275"/>
          </a:xfrm>
          <a:prstGeom prst="rect">
            <a:avLst/>
          </a:prstGeom>
          <a:noFill/>
          <a:ln w="317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graphicFrame>
        <p:nvGraphicFramePr>
          <p:cNvPr id="36104" name="Object 264">
            <a:extLst>
              <a:ext uri="{FF2B5EF4-FFF2-40B4-BE49-F238E27FC236}">
                <a16:creationId xmlns:a16="http://schemas.microsoft.com/office/drawing/2014/main" id="{408E7454-E02E-427B-B3D1-66852740787F}"/>
              </a:ext>
            </a:extLst>
          </p:cNvPr>
          <p:cNvGraphicFramePr>
            <a:graphicFrameLocks noChangeAspect="1"/>
          </p:cNvGraphicFramePr>
          <p:nvPr/>
        </p:nvGraphicFramePr>
        <p:xfrm>
          <a:off x="844550" y="1897063"/>
          <a:ext cx="3633788" cy="695325"/>
        </p:xfrm>
        <a:graphic>
          <a:graphicData uri="http://schemas.openxmlformats.org/presentationml/2006/ole">
            <mc:AlternateContent xmlns:mc="http://schemas.openxmlformats.org/markup-compatibility/2006">
              <mc:Choice xmlns:v="urn:schemas-microsoft-com:vml" Requires="v">
                <p:oleObj name="Equation" r:id="rId31" imgW="2260600" imgH="431800" progId="Equation.DSMT4">
                  <p:embed/>
                </p:oleObj>
              </mc:Choice>
              <mc:Fallback>
                <p:oleObj name="Equation" r:id="rId31" imgW="2260600" imgH="431800" progId="Equation.DSMT4">
                  <p:embed/>
                  <p:pic>
                    <p:nvPicPr>
                      <p:cNvPr id="36104" name="Object 264">
                        <a:extLst>
                          <a:ext uri="{FF2B5EF4-FFF2-40B4-BE49-F238E27FC236}">
                            <a16:creationId xmlns:a16="http://schemas.microsoft.com/office/drawing/2014/main" id="{408E7454-E02E-427B-B3D1-66852740787F}"/>
                          </a:ext>
                        </a:extLst>
                      </p:cNvPr>
                      <p:cNvPicPr>
                        <a:picLocks noChangeAspect="1" noChangeArrowheads="1"/>
                      </p:cNvPicPr>
                      <p:nvPr/>
                    </p:nvPicPr>
                    <p:blipFill>
                      <a:blip r:embed="rId32">
                        <a:extLst>
                          <a:ext uri="{28A0092B-C50C-407E-A947-70E740481C1C}">
                            <a14:useLocalDpi xmlns:a14="http://schemas.microsoft.com/office/drawing/2010/main" val="0"/>
                          </a:ext>
                        </a:extLst>
                      </a:blip>
                      <a:srcRect/>
                      <a:stretch>
                        <a:fillRect/>
                      </a:stretch>
                    </p:blipFill>
                    <p:spPr bwMode="auto">
                      <a:xfrm>
                        <a:off x="844550" y="1897063"/>
                        <a:ext cx="3633788" cy="6953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6105" name="Object 4">
            <a:extLst>
              <a:ext uri="{FF2B5EF4-FFF2-40B4-BE49-F238E27FC236}">
                <a16:creationId xmlns:a16="http://schemas.microsoft.com/office/drawing/2014/main" id="{81AF037A-BC89-454A-ABC3-751C9E5E748D}"/>
              </a:ext>
            </a:extLst>
          </p:cNvPr>
          <p:cNvGraphicFramePr>
            <a:graphicFrameLocks noChangeAspect="1"/>
          </p:cNvGraphicFramePr>
          <p:nvPr/>
        </p:nvGraphicFramePr>
        <p:xfrm>
          <a:off x="5218113" y="2055813"/>
          <a:ext cx="836612" cy="287337"/>
        </p:xfrm>
        <a:graphic>
          <a:graphicData uri="http://schemas.openxmlformats.org/presentationml/2006/ole">
            <mc:AlternateContent xmlns:mc="http://schemas.openxmlformats.org/markup-compatibility/2006">
              <mc:Choice xmlns:v="urn:schemas-microsoft-com:vml" Requires="v">
                <p:oleObj name="Equation" r:id="rId33" imgW="520248" imgH="177646" progId="Equation.DSMT4">
                  <p:embed/>
                </p:oleObj>
              </mc:Choice>
              <mc:Fallback>
                <p:oleObj name="Equation" r:id="rId33" imgW="520248" imgH="177646" progId="Equation.DSMT4">
                  <p:embed/>
                  <p:pic>
                    <p:nvPicPr>
                      <p:cNvPr id="36105" name="Object 4">
                        <a:extLst>
                          <a:ext uri="{FF2B5EF4-FFF2-40B4-BE49-F238E27FC236}">
                            <a16:creationId xmlns:a16="http://schemas.microsoft.com/office/drawing/2014/main" id="{81AF037A-BC89-454A-ABC3-751C9E5E748D}"/>
                          </a:ext>
                        </a:extLst>
                      </p:cNvPr>
                      <p:cNvPicPr>
                        <a:picLocks noChangeAspect="1" noChangeArrowheads="1"/>
                      </p:cNvPicPr>
                      <p:nvPr/>
                    </p:nvPicPr>
                    <p:blipFill>
                      <a:blip r:embed="rId34">
                        <a:extLst>
                          <a:ext uri="{28A0092B-C50C-407E-A947-70E740481C1C}">
                            <a14:useLocalDpi xmlns:a14="http://schemas.microsoft.com/office/drawing/2010/main" val="0"/>
                          </a:ext>
                        </a:extLst>
                      </a:blip>
                      <a:srcRect/>
                      <a:stretch>
                        <a:fillRect/>
                      </a:stretch>
                    </p:blipFill>
                    <p:spPr bwMode="auto">
                      <a:xfrm>
                        <a:off x="5218113" y="2055813"/>
                        <a:ext cx="836612" cy="2873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6106" name="Object 20">
            <a:extLst>
              <a:ext uri="{FF2B5EF4-FFF2-40B4-BE49-F238E27FC236}">
                <a16:creationId xmlns:a16="http://schemas.microsoft.com/office/drawing/2014/main" id="{EBA041F5-9D57-46D0-BD3D-E8CA62231726}"/>
              </a:ext>
            </a:extLst>
          </p:cNvPr>
          <p:cNvGraphicFramePr>
            <a:graphicFrameLocks noChangeAspect="1"/>
          </p:cNvGraphicFramePr>
          <p:nvPr/>
        </p:nvGraphicFramePr>
        <p:xfrm>
          <a:off x="6105525" y="1993900"/>
          <a:ext cx="1020763" cy="407988"/>
        </p:xfrm>
        <a:graphic>
          <a:graphicData uri="http://schemas.openxmlformats.org/presentationml/2006/ole">
            <mc:AlternateContent xmlns:mc="http://schemas.openxmlformats.org/markup-compatibility/2006">
              <mc:Choice xmlns:v="urn:schemas-microsoft-com:vml" Requires="v">
                <p:oleObj name="Equation" r:id="rId35" imgW="634725" imgH="253890" progId="Equation.DSMT4">
                  <p:embed/>
                </p:oleObj>
              </mc:Choice>
              <mc:Fallback>
                <p:oleObj name="Equation" r:id="rId35" imgW="634725" imgH="253890" progId="Equation.DSMT4">
                  <p:embed/>
                  <p:pic>
                    <p:nvPicPr>
                      <p:cNvPr id="36106" name="Object 20">
                        <a:extLst>
                          <a:ext uri="{FF2B5EF4-FFF2-40B4-BE49-F238E27FC236}">
                            <a16:creationId xmlns:a16="http://schemas.microsoft.com/office/drawing/2014/main" id="{EBA041F5-9D57-46D0-BD3D-E8CA62231726}"/>
                          </a:ext>
                        </a:extLst>
                      </p:cNvPr>
                      <p:cNvPicPr>
                        <a:picLocks noChangeAspect="1" noChangeArrowheads="1"/>
                      </p:cNvPicPr>
                      <p:nvPr/>
                    </p:nvPicPr>
                    <p:blipFill>
                      <a:blip r:embed="rId36">
                        <a:extLst>
                          <a:ext uri="{28A0092B-C50C-407E-A947-70E740481C1C}">
                            <a14:useLocalDpi xmlns:a14="http://schemas.microsoft.com/office/drawing/2010/main" val="0"/>
                          </a:ext>
                        </a:extLst>
                      </a:blip>
                      <a:srcRect/>
                      <a:stretch>
                        <a:fillRect/>
                      </a:stretch>
                    </p:blipFill>
                    <p:spPr bwMode="auto">
                      <a:xfrm>
                        <a:off x="6105525" y="1993900"/>
                        <a:ext cx="1020763" cy="4079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6107" name="Object 21">
            <a:extLst>
              <a:ext uri="{FF2B5EF4-FFF2-40B4-BE49-F238E27FC236}">
                <a16:creationId xmlns:a16="http://schemas.microsoft.com/office/drawing/2014/main" id="{5B9502A3-7223-4E3F-A449-C1ED658B7460}"/>
              </a:ext>
            </a:extLst>
          </p:cNvPr>
          <p:cNvGraphicFramePr>
            <a:graphicFrameLocks noChangeAspect="1"/>
          </p:cNvGraphicFramePr>
          <p:nvPr/>
        </p:nvGraphicFramePr>
        <p:xfrm>
          <a:off x="565150" y="2609850"/>
          <a:ext cx="4244975" cy="693738"/>
        </p:xfrm>
        <a:graphic>
          <a:graphicData uri="http://schemas.openxmlformats.org/presentationml/2006/ole">
            <mc:AlternateContent xmlns:mc="http://schemas.openxmlformats.org/markup-compatibility/2006">
              <mc:Choice xmlns:v="urn:schemas-microsoft-com:vml" Requires="v">
                <p:oleObj name="Equation" r:id="rId37" imgW="2641600" imgH="431800" progId="Equation.DSMT4">
                  <p:embed/>
                </p:oleObj>
              </mc:Choice>
              <mc:Fallback>
                <p:oleObj name="Equation" r:id="rId37" imgW="2641600" imgH="431800" progId="Equation.DSMT4">
                  <p:embed/>
                  <p:pic>
                    <p:nvPicPr>
                      <p:cNvPr id="36107" name="Object 21">
                        <a:extLst>
                          <a:ext uri="{FF2B5EF4-FFF2-40B4-BE49-F238E27FC236}">
                            <a16:creationId xmlns:a16="http://schemas.microsoft.com/office/drawing/2014/main" id="{5B9502A3-7223-4E3F-A449-C1ED658B7460}"/>
                          </a:ext>
                        </a:extLst>
                      </p:cNvPr>
                      <p:cNvPicPr>
                        <a:picLocks noChangeAspect="1" noChangeArrowheads="1"/>
                      </p:cNvPicPr>
                      <p:nvPr/>
                    </p:nvPicPr>
                    <p:blipFill>
                      <a:blip r:embed="rId38">
                        <a:extLst>
                          <a:ext uri="{28A0092B-C50C-407E-A947-70E740481C1C}">
                            <a14:useLocalDpi xmlns:a14="http://schemas.microsoft.com/office/drawing/2010/main" val="0"/>
                          </a:ext>
                        </a:extLst>
                      </a:blip>
                      <a:srcRect/>
                      <a:stretch>
                        <a:fillRect/>
                      </a:stretch>
                    </p:blipFill>
                    <p:spPr bwMode="auto">
                      <a:xfrm>
                        <a:off x="565150" y="2609850"/>
                        <a:ext cx="4244975" cy="6937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6108" name="Object 22">
            <a:extLst>
              <a:ext uri="{FF2B5EF4-FFF2-40B4-BE49-F238E27FC236}">
                <a16:creationId xmlns:a16="http://schemas.microsoft.com/office/drawing/2014/main" id="{582533C3-BADB-487E-A1AB-8641C59F598F}"/>
              </a:ext>
            </a:extLst>
          </p:cNvPr>
          <p:cNvGraphicFramePr>
            <a:graphicFrameLocks noChangeAspect="1"/>
          </p:cNvGraphicFramePr>
          <p:nvPr/>
        </p:nvGraphicFramePr>
        <p:xfrm>
          <a:off x="1301750" y="3351213"/>
          <a:ext cx="2509838" cy="407987"/>
        </p:xfrm>
        <a:graphic>
          <a:graphicData uri="http://schemas.openxmlformats.org/presentationml/2006/ole">
            <mc:AlternateContent xmlns:mc="http://schemas.openxmlformats.org/markup-compatibility/2006">
              <mc:Choice xmlns:v="urn:schemas-microsoft-com:vml" Requires="v">
                <p:oleObj name="Equation" r:id="rId39" imgW="1562100" imgH="254000" progId="Equation.DSMT4">
                  <p:embed/>
                </p:oleObj>
              </mc:Choice>
              <mc:Fallback>
                <p:oleObj name="Equation" r:id="rId39" imgW="1562100" imgH="254000" progId="Equation.DSMT4">
                  <p:embed/>
                  <p:pic>
                    <p:nvPicPr>
                      <p:cNvPr id="36108" name="Object 22">
                        <a:extLst>
                          <a:ext uri="{FF2B5EF4-FFF2-40B4-BE49-F238E27FC236}">
                            <a16:creationId xmlns:a16="http://schemas.microsoft.com/office/drawing/2014/main" id="{582533C3-BADB-487E-A1AB-8641C59F598F}"/>
                          </a:ext>
                        </a:extLst>
                      </p:cNvPr>
                      <p:cNvPicPr>
                        <a:picLocks noChangeAspect="1" noChangeArrowheads="1"/>
                      </p:cNvPicPr>
                      <p:nvPr/>
                    </p:nvPicPr>
                    <p:blipFill>
                      <a:blip r:embed="rId40">
                        <a:extLst>
                          <a:ext uri="{28A0092B-C50C-407E-A947-70E740481C1C}">
                            <a14:useLocalDpi xmlns:a14="http://schemas.microsoft.com/office/drawing/2010/main" val="0"/>
                          </a:ext>
                        </a:extLst>
                      </a:blip>
                      <a:srcRect/>
                      <a:stretch>
                        <a:fillRect/>
                      </a:stretch>
                    </p:blipFill>
                    <p:spPr bwMode="auto">
                      <a:xfrm>
                        <a:off x="1301750" y="3351213"/>
                        <a:ext cx="2509838" cy="4079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6109" name="Object 23">
            <a:extLst>
              <a:ext uri="{FF2B5EF4-FFF2-40B4-BE49-F238E27FC236}">
                <a16:creationId xmlns:a16="http://schemas.microsoft.com/office/drawing/2014/main" id="{F09D57B4-F42D-473D-8091-FF09154119BF}"/>
              </a:ext>
            </a:extLst>
          </p:cNvPr>
          <p:cNvGraphicFramePr>
            <a:graphicFrameLocks noChangeAspect="1"/>
          </p:cNvGraphicFramePr>
          <p:nvPr/>
        </p:nvGraphicFramePr>
        <p:xfrm>
          <a:off x="1306513" y="3919538"/>
          <a:ext cx="1816100" cy="306387"/>
        </p:xfrm>
        <a:graphic>
          <a:graphicData uri="http://schemas.openxmlformats.org/presentationml/2006/ole">
            <mc:AlternateContent xmlns:mc="http://schemas.openxmlformats.org/markup-compatibility/2006">
              <mc:Choice xmlns:v="urn:schemas-microsoft-com:vml" Requires="v">
                <p:oleObj name="Equation" r:id="rId41" imgW="1129810" imgH="190417" progId="Equation.DSMT4">
                  <p:embed/>
                </p:oleObj>
              </mc:Choice>
              <mc:Fallback>
                <p:oleObj name="Equation" r:id="rId41" imgW="1129810" imgH="190417" progId="Equation.DSMT4">
                  <p:embed/>
                  <p:pic>
                    <p:nvPicPr>
                      <p:cNvPr id="36109" name="Object 23">
                        <a:extLst>
                          <a:ext uri="{FF2B5EF4-FFF2-40B4-BE49-F238E27FC236}">
                            <a16:creationId xmlns:a16="http://schemas.microsoft.com/office/drawing/2014/main" id="{F09D57B4-F42D-473D-8091-FF09154119BF}"/>
                          </a:ext>
                        </a:extLst>
                      </p:cNvPr>
                      <p:cNvPicPr>
                        <a:picLocks noChangeAspect="1" noChangeArrowheads="1"/>
                      </p:cNvPicPr>
                      <p:nvPr/>
                    </p:nvPicPr>
                    <p:blipFill>
                      <a:blip r:embed="rId42">
                        <a:extLst>
                          <a:ext uri="{28A0092B-C50C-407E-A947-70E740481C1C}">
                            <a14:useLocalDpi xmlns:a14="http://schemas.microsoft.com/office/drawing/2010/main" val="0"/>
                          </a:ext>
                        </a:extLst>
                      </a:blip>
                      <a:srcRect/>
                      <a:stretch>
                        <a:fillRect/>
                      </a:stretch>
                    </p:blipFill>
                    <p:spPr bwMode="auto">
                      <a:xfrm>
                        <a:off x="1306513" y="3919538"/>
                        <a:ext cx="1816100" cy="3063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127"/>
                                        </p:tgtEl>
                                        <p:attrNameLst>
                                          <p:attrName>style.visibility</p:attrName>
                                        </p:attrNameLst>
                                      </p:cBhvr>
                                      <p:to>
                                        <p:strVal val="visible"/>
                                      </p:to>
                                    </p:set>
                                    <p:animEffect transition="in" filter="wipe(left)">
                                      <p:cBhvr>
                                        <p:cTn id="7" dur="2000"/>
                                        <p:tgtEl>
                                          <p:spTgt spid="12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129"/>
                                        </p:tgtEl>
                                        <p:attrNameLst>
                                          <p:attrName>style.visibility</p:attrName>
                                        </p:attrNameLst>
                                      </p:cBhvr>
                                      <p:to>
                                        <p:strVal val="visible"/>
                                      </p:to>
                                    </p:set>
                                    <p:animEffect transition="in" filter="blinds(horizontal)">
                                      <p:cBhvr>
                                        <p:cTn id="12" dur="500"/>
                                        <p:tgtEl>
                                          <p:spTgt spid="129"/>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nodeType="clickEffect">
                                  <p:stCondLst>
                                    <p:cond delay="0"/>
                                  </p:stCondLst>
                                  <p:childTnLst>
                                    <p:set>
                                      <p:cBhvr>
                                        <p:cTn id="16" dur="1" fill="hold">
                                          <p:stCondLst>
                                            <p:cond delay="0"/>
                                          </p:stCondLst>
                                        </p:cTn>
                                        <p:tgtEl>
                                          <p:spTgt spid="126"/>
                                        </p:tgtEl>
                                        <p:attrNameLst>
                                          <p:attrName>style.visibility</p:attrName>
                                        </p:attrNameLst>
                                      </p:cBhvr>
                                      <p:to>
                                        <p:strVal val="visible"/>
                                      </p:to>
                                    </p:set>
                                    <p:animEffect transition="in" filter="wipe(left)">
                                      <p:cBhvr>
                                        <p:cTn id="17" dur="2000"/>
                                        <p:tgtEl>
                                          <p:spTgt spid="126"/>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nodeType="clickEffect">
                                  <p:stCondLst>
                                    <p:cond delay="0"/>
                                  </p:stCondLst>
                                  <p:childTnLst>
                                    <p:set>
                                      <p:cBhvr>
                                        <p:cTn id="21" dur="1" fill="hold">
                                          <p:stCondLst>
                                            <p:cond delay="0"/>
                                          </p:stCondLst>
                                        </p:cTn>
                                        <p:tgtEl>
                                          <p:spTgt spid="128"/>
                                        </p:tgtEl>
                                        <p:attrNameLst>
                                          <p:attrName>style.visibility</p:attrName>
                                        </p:attrNameLst>
                                      </p:cBhvr>
                                      <p:to>
                                        <p:strVal val="visible"/>
                                      </p:to>
                                    </p:set>
                                    <p:animEffect transition="in" filter="blinds(horizontal)">
                                      <p:cBhvr>
                                        <p:cTn id="22" dur="500"/>
                                        <p:tgtEl>
                                          <p:spTgt spid="128"/>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nodeType="clickEffect">
                                  <p:stCondLst>
                                    <p:cond delay="0"/>
                                  </p:stCondLst>
                                  <p:childTnLst>
                                    <p:set>
                                      <p:cBhvr>
                                        <p:cTn id="26" dur="1" fill="hold">
                                          <p:stCondLst>
                                            <p:cond delay="0"/>
                                          </p:stCondLst>
                                        </p:cTn>
                                        <p:tgtEl>
                                          <p:spTgt spid="130"/>
                                        </p:tgtEl>
                                        <p:attrNameLst>
                                          <p:attrName>style.visibility</p:attrName>
                                        </p:attrNameLst>
                                      </p:cBhvr>
                                      <p:to>
                                        <p:strVal val="visible"/>
                                      </p:to>
                                    </p:set>
                                    <p:animEffect transition="in" filter="wipe(left)">
                                      <p:cBhvr>
                                        <p:cTn id="27" dur="2000"/>
                                        <p:tgtEl>
                                          <p:spTgt spid="130"/>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nodeType="clickEffect">
                                  <p:stCondLst>
                                    <p:cond delay="0"/>
                                  </p:stCondLst>
                                  <p:childTnLst>
                                    <p:set>
                                      <p:cBhvr>
                                        <p:cTn id="31" dur="1" fill="hold">
                                          <p:stCondLst>
                                            <p:cond delay="0"/>
                                          </p:stCondLst>
                                        </p:cTn>
                                        <p:tgtEl>
                                          <p:spTgt spid="131"/>
                                        </p:tgtEl>
                                        <p:attrNameLst>
                                          <p:attrName>style.visibility</p:attrName>
                                        </p:attrNameLst>
                                      </p:cBhvr>
                                      <p:to>
                                        <p:strVal val="visible"/>
                                      </p:to>
                                    </p:set>
                                    <p:animEffect transition="in" filter="blinds(horizontal)">
                                      <p:cBhvr>
                                        <p:cTn id="32" dur="500"/>
                                        <p:tgtEl>
                                          <p:spTgt spid="131"/>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2" presetClass="entr" presetSubtype="4" fill="hold" nodeType="clickEffect">
                                  <p:stCondLst>
                                    <p:cond delay="0"/>
                                  </p:stCondLst>
                                  <p:childTnLst>
                                    <p:set>
                                      <p:cBhvr>
                                        <p:cTn id="36" dur="1" fill="hold">
                                          <p:stCondLst>
                                            <p:cond delay="0"/>
                                          </p:stCondLst>
                                        </p:cTn>
                                        <p:tgtEl>
                                          <p:spTgt spid="132"/>
                                        </p:tgtEl>
                                        <p:attrNameLst>
                                          <p:attrName>style.visibility</p:attrName>
                                        </p:attrNameLst>
                                      </p:cBhvr>
                                      <p:to>
                                        <p:strVal val="visible"/>
                                      </p:to>
                                    </p:set>
                                    <p:animEffect transition="in" filter="wipe(down)">
                                      <p:cBhvr>
                                        <p:cTn id="37" dur="2000"/>
                                        <p:tgtEl>
                                          <p:spTgt spid="132"/>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22" presetClass="entr" presetSubtype="4" fill="hold" nodeType="clickEffect">
                                  <p:stCondLst>
                                    <p:cond delay="0"/>
                                  </p:stCondLst>
                                  <p:childTnLst>
                                    <p:set>
                                      <p:cBhvr>
                                        <p:cTn id="41" dur="1" fill="hold">
                                          <p:stCondLst>
                                            <p:cond delay="0"/>
                                          </p:stCondLst>
                                        </p:cTn>
                                        <p:tgtEl>
                                          <p:spTgt spid="133"/>
                                        </p:tgtEl>
                                        <p:attrNameLst>
                                          <p:attrName>style.visibility</p:attrName>
                                        </p:attrNameLst>
                                      </p:cBhvr>
                                      <p:to>
                                        <p:strVal val="visible"/>
                                      </p:to>
                                    </p:set>
                                    <p:animEffect transition="in" filter="wipe(down)">
                                      <p:cBhvr>
                                        <p:cTn id="42" dur="2000"/>
                                        <p:tgtEl>
                                          <p:spTgt spid="133"/>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3" presetClass="entr" presetSubtype="10" fill="hold" nodeType="clickEffect">
                                  <p:stCondLst>
                                    <p:cond delay="0"/>
                                  </p:stCondLst>
                                  <p:childTnLst>
                                    <p:set>
                                      <p:cBhvr>
                                        <p:cTn id="46" dur="1" fill="hold">
                                          <p:stCondLst>
                                            <p:cond delay="0"/>
                                          </p:stCondLst>
                                        </p:cTn>
                                        <p:tgtEl>
                                          <p:spTgt spid="135"/>
                                        </p:tgtEl>
                                        <p:attrNameLst>
                                          <p:attrName>style.visibility</p:attrName>
                                        </p:attrNameLst>
                                      </p:cBhvr>
                                      <p:to>
                                        <p:strVal val="visible"/>
                                      </p:to>
                                    </p:set>
                                    <p:animEffect transition="in" filter="blinds(horizontal)">
                                      <p:cBhvr>
                                        <p:cTn id="47" dur="500"/>
                                        <p:tgtEl>
                                          <p:spTgt spid="135"/>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3" presetClass="entr" presetSubtype="10" fill="hold" nodeType="clickEffect">
                                  <p:stCondLst>
                                    <p:cond delay="0"/>
                                  </p:stCondLst>
                                  <p:childTnLst>
                                    <p:set>
                                      <p:cBhvr>
                                        <p:cTn id="51" dur="1" fill="hold">
                                          <p:stCondLst>
                                            <p:cond delay="0"/>
                                          </p:stCondLst>
                                        </p:cTn>
                                        <p:tgtEl>
                                          <p:spTgt spid="134"/>
                                        </p:tgtEl>
                                        <p:attrNameLst>
                                          <p:attrName>style.visibility</p:attrName>
                                        </p:attrNameLst>
                                      </p:cBhvr>
                                      <p:to>
                                        <p:strVal val="visible"/>
                                      </p:to>
                                    </p:set>
                                    <p:animEffect transition="in" filter="blinds(horizontal)">
                                      <p:cBhvr>
                                        <p:cTn id="52" dur="500"/>
                                        <p:tgtEl>
                                          <p:spTgt spid="134"/>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26" presetClass="entr" presetSubtype="0" fill="hold" grpId="0" nodeType="clickEffect">
                                  <p:stCondLst>
                                    <p:cond delay="0"/>
                                  </p:stCondLst>
                                  <p:childTnLst>
                                    <p:set>
                                      <p:cBhvr>
                                        <p:cTn id="56" dur="1" fill="hold">
                                          <p:stCondLst>
                                            <p:cond delay="0"/>
                                          </p:stCondLst>
                                        </p:cTn>
                                        <p:tgtEl>
                                          <p:spTgt spid="136"/>
                                        </p:tgtEl>
                                        <p:attrNameLst>
                                          <p:attrName>style.visibility</p:attrName>
                                        </p:attrNameLst>
                                      </p:cBhvr>
                                      <p:to>
                                        <p:strVal val="visible"/>
                                      </p:to>
                                    </p:set>
                                    <p:animEffect transition="in" filter="wipe(down)">
                                      <p:cBhvr>
                                        <p:cTn id="57" dur="580">
                                          <p:stCondLst>
                                            <p:cond delay="0"/>
                                          </p:stCondLst>
                                        </p:cTn>
                                        <p:tgtEl>
                                          <p:spTgt spid="136"/>
                                        </p:tgtEl>
                                      </p:cBhvr>
                                    </p:animEffect>
                                    <p:anim calcmode="lin" valueType="num">
                                      <p:cBhvr>
                                        <p:cTn id="58" dur="1822" tmFilter="0,0; 0.14,0.36; 0.43,0.73; 0.71,0.91; 1.0,1.0">
                                          <p:stCondLst>
                                            <p:cond delay="0"/>
                                          </p:stCondLst>
                                        </p:cTn>
                                        <p:tgtEl>
                                          <p:spTgt spid="136"/>
                                        </p:tgtEl>
                                        <p:attrNameLst>
                                          <p:attrName>ppt_x</p:attrName>
                                        </p:attrNameLst>
                                      </p:cBhvr>
                                      <p:tavLst>
                                        <p:tav tm="0">
                                          <p:val>
                                            <p:strVal val="#ppt_x-0.25"/>
                                          </p:val>
                                        </p:tav>
                                        <p:tav tm="100000">
                                          <p:val>
                                            <p:strVal val="#ppt_x"/>
                                          </p:val>
                                        </p:tav>
                                      </p:tavLst>
                                    </p:anim>
                                    <p:anim calcmode="lin" valueType="num">
                                      <p:cBhvr>
                                        <p:cTn id="59" dur="664" tmFilter="0.0,0.0; 0.25,0.07; 0.50,0.2; 0.75,0.467; 1.0,1.0">
                                          <p:stCondLst>
                                            <p:cond delay="0"/>
                                          </p:stCondLst>
                                        </p:cTn>
                                        <p:tgtEl>
                                          <p:spTgt spid="136"/>
                                        </p:tgtEl>
                                        <p:attrNameLst>
                                          <p:attrName>ppt_y</p:attrName>
                                        </p:attrNameLst>
                                      </p:cBhvr>
                                      <p:tavLst>
                                        <p:tav tm="0" fmla="#ppt_y-sin(pi*$)/3">
                                          <p:val>
                                            <p:fltVal val="0.5"/>
                                          </p:val>
                                        </p:tav>
                                        <p:tav tm="100000">
                                          <p:val>
                                            <p:fltVal val="1"/>
                                          </p:val>
                                        </p:tav>
                                      </p:tavLst>
                                    </p:anim>
                                    <p:anim calcmode="lin" valueType="num">
                                      <p:cBhvr>
                                        <p:cTn id="60" dur="664" tmFilter="0, 0; 0.125,0.2665; 0.25,0.4; 0.375,0.465; 0.5,0.5;  0.625,0.535; 0.75,0.6; 0.875,0.7335; 1,1">
                                          <p:stCondLst>
                                            <p:cond delay="664"/>
                                          </p:stCondLst>
                                        </p:cTn>
                                        <p:tgtEl>
                                          <p:spTgt spid="136"/>
                                        </p:tgtEl>
                                        <p:attrNameLst>
                                          <p:attrName>ppt_y</p:attrName>
                                        </p:attrNameLst>
                                      </p:cBhvr>
                                      <p:tavLst>
                                        <p:tav tm="0" fmla="#ppt_y-sin(pi*$)/9">
                                          <p:val>
                                            <p:fltVal val="0"/>
                                          </p:val>
                                        </p:tav>
                                        <p:tav tm="100000">
                                          <p:val>
                                            <p:fltVal val="1"/>
                                          </p:val>
                                        </p:tav>
                                      </p:tavLst>
                                    </p:anim>
                                    <p:anim calcmode="lin" valueType="num">
                                      <p:cBhvr>
                                        <p:cTn id="61" dur="332" tmFilter="0, 0; 0.125,0.2665; 0.25,0.4; 0.375,0.465; 0.5,0.5;  0.625,0.535; 0.75,0.6; 0.875,0.7335; 1,1">
                                          <p:stCondLst>
                                            <p:cond delay="1324"/>
                                          </p:stCondLst>
                                        </p:cTn>
                                        <p:tgtEl>
                                          <p:spTgt spid="136"/>
                                        </p:tgtEl>
                                        <p:attrNameLst>
                                          <p:attrName>ppt_y</p:attrName>
                                        </p:attrNameLst>
                                      </p:cBhvr>
                                      <p:tavLst>
                                        <p:tav tm="0" fmla="#ppt_y-sin(pi*$)/27">
                                          <p:val>
                                            <p:fltVal val="0"/>
                                          </p:val>
                                        </p:tav>
                                        <p:tav tm="100000">
                                          <p:val>
                                            <p:fltVal val="1"/>
                                          </p:val>
                                        </p:tav>
                                      </p:tavLst>
                                    </p:anim>
                                    <p:anim calcmode="lin" valueType="num">
                                      <p:cBhvr>
                                        <p:cTn id="62" dur="164" tmFilter="0, 0; 0.125,0.2665; 0.25,0.4; 0.375,0.465; 0.5,0.5;  0.625,0.535; 0.75,0.6; 0.875,0.7335; 1,1">
                                          <p:stCondLst>
                                            <p:cond delay="1656"/>
                                          </p:stCondLst>
                                        </p:cTn>
                                        <p:tgtEl>
                                          <p:spTgt spid="136"/>
                                        </p:tgtEl>
                                        <p:attrNameLst>
                                          <p:attrName>ppt_y</p:attrName>
                                        </p:attrNameLst>
                                      </p:cBhvr>
                                      <p:tavLst>
                                        <p:tav tm="0" fmla="#ppt_y-sin(pi*$)/81">
                                          <p:val>
                                            <p:fltVal val="0"/>
                                          </p:val>
                                        </p:tav>
                                        <p:tav tm="100000">
                                          <p:val>
                                            <p:fltVal val="1"/>
                                          </p:val>
                                        </p:tav>
                                      </p:tavLst>
                                    </p:anim>
                                    <p:animScale>
                                      <p:cBhvr>
                                        <p:cTn id="63" dur="26">
                                          <p:stCondLst>
                                            <p:cond delay="650"/>
                                          </p:stCondLst>
                                        </p:cTn>
                                        <p:tgtEl>
                                          <p:spTgt spid="136"/>
                                        </p:tgtEl>
                                      </p:cBhvr>
                                      <p:to x="100000" y="60000"/>
                                    </p:animScale>
                                    <p:animScale>
                                      <p:cBhvr>
                                        <p:cTn id="64" dur="166" decel="50000">
                                          <p:stCondLst>
                                            <p:cond delay="676"/>
                                          </p:stCondLst>
                                        </p:cTn>
                                        <p:tgtEl>
                                          <p:spTgt spid="136"/>
                                        </p:tgtEl>
                                      </p:cBhvr>
                                      <p:to x="100000" y="100000"/>
                                    </p:animScale>
                                    <p:animScale>
                                      <p:cBhvr>
                                        <p:cTn id="65" dur="26">
                                          <p:stCondLst>
                                            <p:cond delay="1312"/>
                                          </p:stCondLst>
                                        </p:cTn>
                                        <p:tgtEl>
                                          <p:spTgt spid="136"/>
                                        </p:tgtEl>
                                      </p:cBhvr>
                                      <p:to x="100000" y="80000"/>
                                    </p:animScale>
                                    <p:animScale>
                                      <p:cBhvr>
                                        <p:cTn id="66" dur="166" decel="50000">
                                          <p:stCondLst>
                                            <p:cond delay="1338"/>
                                          </p:stCondLst>
                                        </p:cTn>
                                        <p:tgtEl>
                                          <p:spTgt spid="136"/>
                                        </p:tgtEl>
                                      </p:cBhvr>
                                      <p:to x="100000" y="100000"/>
                                    </p:animScale>
                                    <p:animScale>
                                      <p:cBhvr>
                                        <p:cTn id="67" dur="26">
                                          <p:stCondLst>
                                            <p:cond delay="1642"/>
                                          </p:stCondLst>
                                        </p:cTn>
                                        <p:tgtEl>
                                          <p:spTgt spid="136"/>
                                        </p:tgtEl>
                                      </p:cBhvr>
                                      <p:to x="100000" y="90000"/>
                                    </p:animScale>
                                    <p:animScale>
                                      <p:cBhvr>
                                        <p:cTn id="68" dur="166" decel="50000">
                                          <p:stCondLst>
                                            <p:cond delay="1668"/>
                                          </p:stCondLst>
                                        </p:cTn>
                                        <p:tgtEl>
                                          <p:spTgt spid="136"/>
                                        </p:tgtEl>
                                      </p:cBhvr>
                                      <p:to x="100000" y="100000"/>
                                    </p:animScale>
                                    <p:animScale>
                                      <p:cBhvr>
                                        <p:cTn id="69" dur="26">
                                          <p:stCondLst>
                                            <p:cond delay="1808"/>
                                          </p:stCondLst>
                                        </p:cTn>
                                        <p:tgtEl>
                                          <p:spTgt spid="136"/>
                                        </p:tgtEl>
                                      </p:cBhvr>
                                      <p:to x="100000" y="95000"/>
                                    </p:animScale>
                                    <p:animScale>
                                      <p:cBhvr>
                                        <p:cTn id="70" dur="166" decel="50000">
                                          <p:stCondLst>
                                            <p:cond delay="1834"/>
                                          </p:stCondLst>
                                        </p:cTn>
                                        <p:tgtEl>
                                          <p:spTgt spid="136"/>
                                        </p:tgtEl>
                                      </p:cBhvr>
                                      <p:to x="100000" y="100000"/>
                                    </p:animScale>
                                  </p:childTnLst>
                                </p:cTn>
                              </p:par>
                              <p:par>
                                <p:cTn id="71" presetID="10" presetClass="entr" presetSubtype="0" fill="hold" grpId="0" nodeType="withEffect">
                                  <p:stCondLst>
                                    <p:cond delay="0"/>
                                  </p:stCondLst>
                                  <p:childTnLst>
                                    <p:set>
                                      <p:cBhvr>
                                        <p:cTn id="72" dur="1" fill="hold">
                                          <p:stCondLst>
                                            <p:cond delay="0"/>
                                          </p:stCondLst>
                                        </p:cTn>
                                        <p:tgtEl>
                                          <p:spTgt spid="138"/>
                                        </p:tgtEl>
                                        <p:attrNameLst>
                                          <p:attrName>style.visibility</p:attrName>
                                        </p:attrNameLst>
                                      </p:cBhvr>
                                      <p:to>
                                        <p:strVal val="visible"/>
                                      </p:to>
                                    </p:set>
                                    <p:animEffect transition="in" filter="fade">
                                      <p:cBhvr>
                                        <p:cTn id="73" dur="2000"/>
                                        <p:tgtEl>
                                          <p:spTgt spid="138"/>
                                        </p:tgtEl>
                                      </p:cBhvr>
                                    </p:animEffect>
                                  </p:childTnLst>
                                </p:cTn>
                              </p:par>
                            </p:childTnLst>
                          </p:cTn>
                        </p:par>
                      </p:childTnLst>
                    </p:cTn>
                  </p:par>
                  <p:par>
                    <p:cTn id="74" fill="hold" nodeType="clickPar">
                      <p:stCondLst>
                        <p:cond delay="indefinite"/>
                      </p:stCondLst>
                      <p:childTnLst>
                        <p:par>
                          <p:cTn id="75" fill="hold" nodeType="withGroup">
                            <p:stCondLst>
                              <p:cond delay="0"/>
                            </p:stCondLst>
                            <p:childTnLst>
                              <p:par>
                                <p:cTn id="76" presetID="26" presetClass="entr" presetSubtype="0" fill="hold" grpId="0" nodeType="clickEffect">
                                  <p:stCondLst>
                                    <p:cond delay="0"/>
                                  </p:stCondLst>
                                  <p:childTnLst>
                                    <p:set>
                                      <p:cBhvr>
                                        <p:cTn id="77" dur="1" fill="hold">
                                          <p:stCondLst>
                                            <p:cond delay="0"/>
                                          </p:stCondLst>
                                        </p:cTn>
                                        <p:tgtEl>
                                          <p:spTgt spid="137"/>
                                        </p:tgtEl>
                                        <p:attrNameLst>
                                          <p:attrName>style.visibility</p:attrName>
                                        </p:attrNameLst>
                                      </p:cBhvr>
                                      <p:to>
                                        <p:strVal val="visible"/>
                                      </p:to>
                                    </p:set>
                                    <p:animEffect transition="in" filter="wipe(down)">
                                      <p:cBhvr>
                                        <p:cTn id="78" dur="580">
                                          <p:stCondLst>
                                            <p:cond delay="0"/>
                                          </p:stCondLst>
                                        </p:cTn>
                                        <p:tgtEl>
                                          <p:spTgt spid="137"/>
                                        </p:tgtEl>
                                      </p:cBhvr>
                                    </p:animEffect>
                                    <p:anim calcmode="lin" valueType="num">
                                      <p:cBhvr>
                                        <p:cTn id="79" dur="1822" tmFilter="0,0; 0.14,0.36; 0.43,0.73; 0.71,0.91; 1.0,1.0">
                                          <p:stCondLst>
                                            <p:cond delay="0"/>
                                          </p:stCondLst>
                                        </p:cTn>
                                        <p:tgtEl>
                                          <p:spTgt spid="137"/>
                                        </p:tgtEl>
                                        <p:attrNameLst>
                                          <p:attrName>ppt_x</p:attrName>
                                        </p:attrNameLst>
                                      </p:cBhvr>
                                      <p:tavLst>
                                        <p:tav tm="0">
                                          <p:val>
                                            <p:strVal val="#ppt_x-0.25"/>
                                          </p:val>
                                        </p:tav>
                                        <p:tav tm="100000">
                                          <p:val>
                                            <p:strVal val="#ppt_x"/>
                                          </p:val>
                                        </p:tav>
                                      </p:tavLst>
                                    </p:anim>
                                    <p:anim calcmode="lin" valueType="num">
                                      <p:cBhvr>
                                        <p:cTn id="80" dur="664" tmFilter="0.0,0.0; 0.25,0.07; 0.50,0.2; 0.75,0.467; 1.0,1.0">
                                          <p:stCondLst>
                                            <p:cond delay="0"/>
                                          </p:stCondLst>
                                        </p:cTn>
                                        <p:tgtEl>
                                          <p:spTgt spid="137"/>
                                        </p:tgtEl>
                                        <p:attrNameLst>
                                          <p:attrName>ppt_y</p:attrName>
                                        </p:attrNameLst>
                                      </p:cBhvr>
                                      <p:tavLst>
                                        <p:tav tm="0" fmla="#ppt_y-sin(pi*$)/3">
                                          <p:val>
                                            <p:fltVal val="0.5"/>
                                          </p:val>
                                        </p:tav>
                                        <p:tav tm="100000">
                                          <p:val>
                                            <p:fltVal val="1"/>
                                          </p:val>
                                        </p:tav>
                                      </p:tavLst>
                                    </p:anim>
                                    <p:anim calcmode="lin" valueType="num">
                                      <p:cBhvr>
                                        <p:cTn id="81" dur="664" tmFilter="0, 0; 0.125,0.2665; 0.25,0.4; 0.375,0.465; 0.5,0.5;  0.625,0.535; 0.75,0.6; 0.875,0.7335; 1,1">
                                          <p:stCondLst>
                                            <p:cond delay="664"/>
                                          </p:stCondLst>
                                        </p:cTn>
                                        <p:tgtEl>
                                          <p:spTgt spid="137"/>
                                        </p:tgtEl>
                                        <p:attrNameLst>
                                          <p:attrName>ppt_y</p:attrName>
                                        </p:attrNameLst>
                                      </p:cBhvr>
                                      <p:tavLst>
                                        <p:tav tm="0" fmla="#ppt_y-sin(pi*$)/9">
                                          <p:val>
                                            <p:fltVal val="0"/>
                                          </p:val>
                                        </p:tav>
                                        <p:tav tm="100000">
                                          <p:val>
                                            <p:fltVal val="1"/>
                                          </p:val>
                                        </p:tav>
                                      </p:tavLst>
                                    </p:anim>
                                    <p:anim calcmode="lin" valueType="num">
                                      <p:cBhvr>
                                        <p:cTn id="82" dur="332" tmFilter="0, 0; 0.125,0.2665; 0.25,0.4; 0.375,0.465; 0.5,0.5;  0.625,0.535; 0.75,0.6; 0.875,0.7335; 1,1">
                                          <p:stCondLst>
                                            <p:cond delay="1324"/>
                                          </p:stCondLst>
                                        </p:cTn>
                                        <p:tgtEl>
                                          <p:spTgt spid="137"/>
                                        </p:tgtEl>
                                        <p:attrNameLst>
                                          <p:attrName>ppt_y</p:attrName>
                                        </p:attrNameLst>
                                      </p:cBhvr>
                                      <p:tavLst>
                                        <p:tav tm="0" fmla="#ppt_y-sin(pi*$)/27">
                                          <p:val>
                                            <p:fltVal val="0"/>
                                          </p:val>
                                        </p:tav>
                                        <p:tav tm="100000">
                                          <p:val>
                                            <p:fltVal val="1"/>
                                          </p:val>
                                        </p:tav>
                                      </p:tavLst>
                                    </p:anim>
                                    <p:anim calcmode="lin" valueType="num">
                                      <p:cBhvr>
                                        <p:cTn id="83" dur="164" tmFilter="0, 0; 0.125,0.2665; 0.25,0.4; 0.375,0.465; 0.5,0.5;  0.625,0.535; 0.75,0.6; 0.875,0.7335; 1,1">
                                          <p:stCondLst>
                                            <p:cond delay="1656"/>
                                          </p:stCondLst>
                                        </p:cTn>
                                        <p:tgtEl>
                                          <p:spTgt spid="137"/>
                                        </p:tgtEl>
                                        <p:attrNameLst>
                                          <p:attrName>ppt_y</p:attrName>
                                        </p:attrNameLst>
                                      </p:cBhvr>
                                      <p:tavLst>
                                        <p:tav tm="0" fmla="#ppt_y-sin(pi*$)/81">
                                          <p:val>
                                            <p:fltVal val="0"/>
                                          </p:val>
                                        </p:tav>
                                        <p:tav tm="100000">
                                          <p:val>
                                            <p:fltVal val="1"/>
                                          </p:val>
                                        </p:tav>
                                      </p:tavLst>
                                    </p:anim>
                                    <p:animScale>
                                      <p:cBhvr>
                                        <p:cTn id="84" dur="26">
                                          <p:stCondLst>
                                            <p:cond delay="650"/>
                                          </p:stCondLst>
                                        </p:cTn>
                                        <p:tgtEl>
                                          <p:spTgt spid="137"/>
                                        </p:tgtEl>
                                      </p:cBhvr>
                                      <p:to x="100000" y="60000"/>
                                    </p:animScale>
                                    <p:animScale>
                                      <p:cBhvr>
                                        <p:cTn id="85" dur="166" decel="50000">
                                          <p:stCondLst>
                                            <p:cond delay="676"/>
                                          </p:stCondLst>
                                        </p:cTn>
                                        <p:tgtEl>
                                          <p:spTgt spid="137"/>
                                        </p:tgtEl>
                                      </p:cBhvr>
                                      <p:to x="100000" y="100000"/>
                                    </p:animScale>
                                    <p:animScale>
                                      <p:cBhvr>
                                        <p:cTn id="86" dur="26">
                                          <p:stCondLst>
                                            <p:cond delay="1312"/>
                                          </p:stCondLst>
                                        </p:cTn>
                                        <p:tgtEl>
                                          <p:spTgt spid="137"/>
                                        </p:tgtEl>
                                      </p:cBhvr>
                                      <p:to x="100000" y="80000"/>
                                    </p:animScale>
                                    <p:animScale>
                                      <p:cBhvr>
                                        <p:cTn id="87" dur="166" decel="50000">
                                          <p:stCondLst>
                                            <p:cond delay="1338"/>
                                          </p:stCondLst>
                                        </p:cTn>
                                        <p:tgtEl>
                                          <p:spTgt spid="137"/>
                                        </p:tgtEl>
                                      </p:cBhvr>
                                      <p:to x="100000" y="100000"/>
                                    </p:animScale>
                                    <p:animScale>
                                      <p:cBhvr>
                                        <p:cTn id="88" dur="26">
                                          <p:stCondLst>
                                            <p:cond delay="1642"/>
                                          </p:stCondLst>
                                        </p:cTn>
                                        <p:tgtEl>
                                          <p:spTgt spid="137"/>
                                        </p:tgtEl>
                                      </p:cBhvr>
                                      <p:to x="100000" y="90000"/>
                                    </p:animScale>
                                    <p:animScale>
                                      <p:cBhvr>
                                        <p:cTn id="89" dur="166" decel="50000">
                                          <p:stCondLst>
                                            <p:cond delay="1668"/>
                                          </p:stCondLst>
                                        </p:cTn>
                                        <p:tgtEl>
                                          <p:spTgt spid="137"/>
                                        </p:tgtEl>
                                      </p:cBhvr>
                                      <p:to x="100000" y="100000"/>
                                    </p:animScale>
                                    <p:animScale>
                                      <p:cBhvr>
                                        <p:cTn id="90" dur="26">
                                          <p:stCondLst>
                                            <p:cond delay="1808"/>
                                          </p:stCondLst>
                                        </p:cTn>
                                        <p:tgtEl>
                                          <p:spTgt spid="137"/>
                                        </p:tgtEl>
                                      </p:cBhvr>
                                      <p:to x="100000" y="95000"/>
                                    </p:animScale>
                                    <p:animScale>
                                      <p:cBhvr>
                                        <p:cTn id="91" dur="166" decel="50000">
                                          <p:stCondLst>
                                            <p:cond delay="1834"/>
                                          </p:stCondLst>
                                        </p:cTn>
                                        <p:tgtEl>
                                          <p:spTgt spid="137"/>
                                        </p:tgtEl>
                                      </p:cBhvr>
                                      <p:to x="100000" y="100000"/>
                                    </p:animScale>
                                  </p:childTnLst>
                                </p:cTn>
                              </p:par>
                              <p:par>
                                <p:cTn id="92" presetID="10" presetClass="entr" presetSubtype="0" fill="hold" grpId="0" nodeType="withEffect">
                                  <p:stCondLst>
                                    <p:cond delay="0"/>
                                  </p:stCondLst>
                                  <p:childTnLst>
                                    <p:set>
                                      <p:cBhvr>
                                        <p:cTn id="93" dur="1" fill="hold">
                                          <p:stCondLst>
                                            <p:cond delay="0"/>
                                          </p:stCondLst>
                                        </p:cTn>
                                        <p:tgtEl>
                                          <p:spTgt spid="139"/>
                                        </p:tgtEl>
                                        <p:attrNameLst>
                                          <p:attrName>style.visibility</p:attrName>
                                        </p:attrNameLst>
                                      </p:cBhvr>
                                      <p:to>
                                        <p:strVal val="visible"/>
                                      </p:to>
                                    </p:set>
                                    <p:animEffect transition="in" filter="fade">
                                      <p:cBhvr>
                                        <p:cTn id="94" dur="2000"/>
                                        <p:tgtEl>
                                          <p:spTgt spid="139"/>
                                        </p:tgtEl>
                                      </p:cBhvr>
                                    </p:animEffect>
                                  </p:childTnLst>
                                </p:cTn>
                              </p:par>
                            </p:childTnLst>
                          </p:cTn>
                        </p:par>
                      </p:childTnLst>
                    </p:cTn>
                  </p:par>
                  <p:par>
                    <p:cTn id="95" fill="hold" nodeType="clickPar">
                      <p:stCondLst>
                        <p:cond delay="indefinite"/>
                      </p:stCondLst>
                      <p:childTnLst>
                        <p:par>
                          <p:cTn id="96" fill="hold" nodeType="withGroup">
                            <p:stCondLst>
                              <p:cond delay="0"/>
                            </p:stCondLst>
                            <p:childTnLst>
                              <p:par>
                                <p:cTn id="97" presetID="22" presetClass="entr" presetSubtype="8" fill="hold" nodeType="clickEffect">
                                  <p:stCondLst>
                                    <p:cond delay="0"/>
                                  </p:stCondLst>
                                  <p:childTnLst>
                                    <p:set>
                                      <p:cBhvr>
                                        <p:cTn id="98" dur="1" fill="hold">
                                          <p:stCondLst>
                                            <p:cond delay="0"/>
                                          </p:stCondLst>
                                        </p:cTn>
                                        <p:tgtEl>
                                          <p:spTgt spid="266"/>
                                        </p:tgtEl>
                                        <p:attrNameLst>
                                          <p:attrName>style.visibility</p:attrName>
                                        </p:attrNameLst>
                                      </p:cBhvr>
                                      <p:to>
                                        <p:strVal val="visible"/>
                                      </p:to>
                                    </p:set>
                                    <p:animEffect transition="in" filter="wipe(left)">
                                      <p:cBhvr>
                                        <p:cTn id="99" dur="2000"/>
                                        <p:tgtEl>
                                          <p:spTgt spid="266"/>
                                        </p:tgtEl>
                                      </p:cBhvr>
                                    </p:animEffect>
                                  </p:childTnLst>
                                </p:cTn>
                              </p:par>
                            </p:childTnLst>
                          </p:cTn>
                        </p:par>
                      </p:childTnLst>
                    </p:cTn>
                  </p:par>
                  <p:par>
                    <p:cTn id="100" fill="hold" nodeType="clickPar">
                      <p:stCondLst>
                        <p:cond delay="indefinite"/>
                      </p:stCondLst>
                      <p:childTnLst>
                        <p:par>
                          <p:cTn id="101" fill="hold" nodeType="withGroup">
                            <p:stCondLst>
                              <p:cond delay="0"/>
                            </p:stCondLst>
                            <p:childTnLst>
                              <p:par>
                                <p:cTn id="102" presetID="10" presetClass="exit" presetSubtype="0" fill="hold" grpId="1" nodeType="clickEffect">
                                  <p:stCondLst>
                                    <p:cond delay="0"/>
                                  </p:stCondLst>
                                  <p:childTnLst>
                                    <p:animEffect transition="out" filter="fade">
                                      <p:cBhvr>
                                        <p:cTn id="103" dur="2000"/>
                                        <p:tgtEl>
                                          <p:spTgt spid="136"/>
                                        </p:tgtEl>
                                      </p:cBhvr>
                                    </p:animEffect>
                                    <p:set>
                                      <p:cBhvr>
                                        <p:cTn id="104" dur="1" fill="hold">
                                          <p:stCondLst>
                                            <p:cond delay="1999"/>
                                          </p:stCondLst>
                                        </p:cTn>
                                        <p:tgtEl>
                                          <p:spTgt spid="136"/>
                                        </p:tgtEl>
                                        <p:attrNameLst>
                                          <p:attrName>style.visibility</p:attrName>
                                        </p:attrNameLst>
                                      </p:cBhvr>
                                      <p:to>
                                        <p:strVal val="hidden"/>
                                      </p:to>
                                    </p:set>
                                  </p:childTnLst>
                                </p:cTn>
                              </p:par>
                              <p:par>
                                <p:cTn id="105" presetID="10" presetClass="exit" presetSubtype="0" fill="hold" grpId="1" nodeType="withEffect">
                                  <p:stCondLst>
                                    <p:cond delay="0"/>
                                  </p:stCondLst>
                                  <p:childTnLst>
                                    <p:animEffect transition="out" filter="fade">
                                      <p:cBhvr>
                                        <p:cTn id="106" dur="2000"/>
                                        <p:tgtEl>
                                          <p:spTgt spid="137"/>
                                        </p:tgtEl>
                                      </p:cBhvr>
                                    </p:animEffect>
                                    <p:set>
                                      <p:cBhvr>
                                        <p:cTn id="107" dur="1" fill="hold">
                                          <p:stCondLst>
                                            <p:cond delay="1999"/>
                                          </p:stCondLst>
                                        </p:cTn>
                                        <p:tgtEl>
                                          <p:spTgt spid="137"/>
                                        </p:tgtEl>
                                        <p:attrNameLst>
                                          <p:attrName>style.visibility</p:attrName>
                                        </p:attrNameLst>
                                      </p:cBhvr>
                                      <p:to>
                                        <p:strVal val="hidden"/>
                                      </p:to>
                                    </p:set>
                                  </p:childTnLst>
                                </p:cTn>
                              </p:par>
                              <p:par>
                                <p:cTn id="108" presetID="10" presetClass="exit" presetSubtype="0" fill="hold" grpId="1" nodeType="withEffect">
                                  <p:stCondLst>
                                    <p:cond delay="0"/>
                                  </p:stCondLst>
                                  <p:childTnLst>
                                    <p:animEffect transition="out" filter="fade">
                                      <p:cBhvr>
                                        <p:cTn id="109" dur="2000"/>
                                        <p:tgtEl>
                                          <p:spTgt spid="138"/>
                                        </p:tgtEl>
                                      </p:cBhvr>
                                    </p:animEffect>
                                    <p:set>
                                      <p:cBhvr>
                                        <p:cTn id="110" dur="1" fill="hold">
                                          <p:stCondLst>
                                            <p:cond delay="1999"/>
                                          </p:stCondLst>
                                        </p:cTn>
                                        <p:tgtEl>
                                          <p:spTgt spid="138"/>
                                        </p:tgtEl>
                                        <p:attrNameLst>
                                          <p:attrName>style.visibility</p:attrName>
                                        </p:attrNameLst>
                                      </p:cBhvr>
                                      <p:to>
                                        <p:strVal val="hidden"/>
                                      </p:to>
                                    </p:set>
                                  </p:childTnLst>
                                </p:cTn>
                              </p:par>
                              <p:par>
                                <p:cTn id="111" presetID="10" presetClass="exit" presetSubtype="0" fill="hold" grpId="1" nodeType="withEffect">
                                  <p:stCondLst>
                                    <p:cond delay="0"/>
                                  </p:stCondLst>
                                  <p:childTnLst>
                                    <p:animEffect transition="out" filter="fade">
                                      <p:cBhvr>
                                        <p:cTn id="112" dur="2000"/>
                                        <p:tgtEl>
                                          <p:spTgt spid="139"/>
                                        </p:tgtEl>
                                      </p:cBhvr>
                                    </p:animEffect>
                                    <p:set>
                                      <p:cBhvr>
                                        <p:cTn id="113" dur="1" fill="hold">
                                          <p:stCondLst>
                                            <p:cond delay="1999"/>
                                          </p:stCondLst>
                                        </p:cTn>
                                        <p:tgtEl>
                                          <p:spTgt spid="139"/>
                                        </p:tgtEl>
                                        <p:attrNameLst>
                                          <p:attrName>style.visibility</p:attrName>
                                        </p:attrNameLst>
                                      </p:cBhvr>
                                      <p:to>
                                        <p:strVal val="hidden"/>
                                      </p:to>
                                    </p:set>
                                  </p:childTnLst>
                                </p:cTn>
                              </p:par>
                            </p:childTnLst>
                          </p:cTn>
                        </p:par>
                      </p:childTnLst>
                    </p:cTn>
                  </p:par>
                  <p:par>
                    <p:cTn id="114" fill="hold" nodeType="clickPar">
                      <p:stCondLst>
                        <p:cond delay="indefinite"/>
                      </p:stCondLst>
                      <p:childTnLst>
                        <p:par>
                          <p:cTn id="115" fill="hold" nodeType="withGroup">
                            <p:stCondLst>
                              <p:cond delay="0"/>
                            </p:stCondLst>
                            <p:childTnLst>
                              <p:par>
                                <p:cTn id="116" presetID="16" presetClass="entr" presetSubtype="42" fill="hold" grpId="0" nodeType="clickEffect">
                                  <p:stCondLst>
                                    <p:cond delay="0"/>
                                  </p:stCondLst>
                                  <p:childTnLst>
                                    <p:set>
                                      <p:cBhvr>
                                        <p:cTn id="117" dur="1" fill="hold">
                                          <p:stCondLst>
                                            <p:cond delay="0"/>
                                          </p:stCondLst>
                                        </p:cTn>
                                        <p:tgtEl>
                                          <p:spTgt spid="140"/>
                                        </p:tgtEl>
                                        <p:attrNameLst>
                                          <p:attrName>style.visibility</p:attrName>
                                        </p:attrNameLst>
                                      </p:cBhvr>
                                      <p:to>
                                        <p:strVal val="visible"/>
                                      </p:to>
                                    </p:set>
                                    <p:animEffect transition="in" filter="barn(outHorizontal)">
                                      <p:cBhvr>
                                        <p:cTn id="118" dur="500"/>
                                        <p:tgtEl>
                                          <p:spTgt spid="140"/>
                                        </p:tgtEl>
                                      </p:cBhvr>
                                    </p:animEffect>
                                  </p:childTnLst>
                                </p:cTn>
                              </p:par>
                              <p:par>
                                <p:cTn id="119" presetID="3" presetClass="entr" presetSubtype="10" fill="hold" nodeType="withEffect">
                                  <p:stCondLst>
                                    <p:cond delay="0"/>
                                  </p:stCondLst>
                                  <p:childTnLst>
                                    <p:set>
                                      <p:cBhvr>
                                        <p:cTn id="120" dur="1" fill="hold">
                                          <p:stCondLst>
                                            <p:cond delay="0"/>
                                          </p:stCondLst>
                                        </p:cTn>
                                        <p:tgtEl>
                                          <p:spTgt spid="141"/>
                                        </p:tgtEl>
                                        <p:attrNameLst>
                                          <p:attrName>style.visibility</p:attrName>
                                        </p:attrNameLst>
                                      </p:cBhvr>
                                      <p:to>
                                        <p:strVal val="visible"/>
                                      </p:to>
                                    </p:set>
                                    <p:animEffect transition="in" filter="blinds(horizontal)">
                                      <p:cBhvr>
                                        <p:cTn id="121" dur="500"/>
                                        <p:tgtEl>
                                          <p:spTgt spid="141"/>
                                        </p:tgtEl>
                                      </p:cBhvr>
                                    </p:animEffect>
                                  </p:childTnLst>
                                </p:cTn>
                              </p:par>
                            </p:childTnLst>
                          </p:cTn>
                        </p:par>
                      </p:childTnLst>
                    </p:cTn>
                  </p:par>
                  <p:par>
                    <p:cTn id="122" fill="hold" nodeType="clickPar">
                      <p:stCondLst>
                        <p:cond delay="indefinite"/>
                      </p:stCondLst>
                      <p:childTnLst>
                        <p:par>
                          <p:cTn id="123" fill="hold" nodeType="withGroup">
                            <p:stCondLst>
                              <p:cond delay="0"/>
                            </p:stCondLst>
                            <p:childTnLst>
                              <p:par>
                                <p:cTn id="124" presetID="3" presetClass="entr" presetSubtype="10" fill="hold" nodeType="clickEffect">
                                  <p:stCondLst>
                                    <p:cond delay="0"/>
                                  </p:stCondLst>
                                  <p:childTnLst>
                                    <p:set>
                                      <p:cBhvr>
                                        <p:cTn id="125" dur="1" fill="hold">
                                          <p:stCondLst>
                                            <p:cond delay="0"/>
                                          </p:stCondLst>
                                        </p:cTn>
                                        <p:tgtEl>
                                          <p:spTgt spid="142"/>
                                        </p:tgtEl>
                                        <p:attrNameLst>
                                          <p:attrName>style.visibility</p:attrName>
                                        </p:attrNameLst>
                                      </p:cBhvr>
                                      <p:to>
                                        <p:strVal val="visible"/>
                                      </p:to>
                                    </p:set>
                                    <p:animEffect transition="in" filter="blinds(horizontal)">
                                      <p:cBhvr>
                                        <p:cTn id="126" dur="500"/>
                                        <p:tgtEl>
                                          <p:spTgt spid="142"/>
                                        </p:tgtEl>
                                      </p:cBhvr>
                                    </p:animEffect>
                                  </p:childTnLst>
                                </p:cTn>
                              </p:par>
                              <p:par>
                                <p:cTn id="127" presetID="16" presetClass="entr" presetSubtype="37" fill="hold" grpId="0" nodeType="withEffect">
                                  <p:stCondLst>
                                    <p:cond delay="0"/>
                                  </p:stCondLst>
                                  <p:childTnLst>
                                    <p:set>
                                      <p:cBhvr>
                                        <p:cTn id="128" dur="1" fill="hold">
                                          <p:stCondLst>
                                            <p:cond delay="0"/>
                                          </p:stCondLst>
                                        </p:cTn>
                                        <p:tgtEl>
                                          <p:spTgt spid="143"/>
                                        </p:tgtEl>
                                        <p:attrNameLst>
                                          <p:attrName>style.visibility</p:attrName>
                                        </p:attrNameLst>
                                      </p:cBhvr>
                                      <p:to>
                                        <p:strVal val="visible"/>
                                      </p:to>
                                    </p:set>
                                    <p:animEffect transition="in" filter="barn(outVertical)">
                                      <p:cBhvr>
                                        <p:cTn id="129" dur="2000"/>
                                        <p:tgtEl>
                                          <p:spTgt spid="143"/>
                                        </p:tgtEl>
                                      </p:cBhvr>
                                    </p:animEffect>
                                  </p:childTnLst>
                                </p:cTn>
                              </p:par>
                            </p:childTnLst>
                          </p:cTn>
                        </p:par>
                      </p:childTnLst>
                    </p:cTn>
                  </p:par>
                  <p:par>
                    <p:cTn id="130" fill="hold" nodeType="clickPar">
                      <p:stCondLst>
                        <p:cond delay="indefinite"/>
                      </p:stCondLst>
                      <p:childTnLst>
                        <p:par>
                          <p:cTn id="131" fill="hold" nodeType="withGroup">
                            <p:stCondLst>
                              <p:cond delay="0"/>
                            </p:stCondLst>
                            <p:childTnLst>
                              <p:par>
                                <p:cTn id="132" presetID="3" presetClass="entr" presetSubtype="10" fill="hold" nodeType="clickEffect">
                                  <p:stCondLst>
                                    <p:cond delay="0"/>
                                  </p:stCondLst>
                                  <p:childTnLst>
                                    <p:set>
                                      <p:cBhvr>
                                        <p:cTn id="133" dur="1" fill="hold">
                                          <p:stCondLst>
                                            <p:cond delay="0"/>
                                          </p:stCondLst>
                                        </p:cTn>
                                        <p:tgtEl>
                                          <p:spTgt spid="36097"/>
                                        </p:tgtEl>
                                        <p:attrNameLst>
                                          <p:attrName>style.visibility</p:attrName>
                                        </p:attrNameLst>
                                      </p:cBhvr>
                                      <p:to>
                                        <p:strVal val="visible"/>
                                      </p:to>
                                    </p:set>
                                    <p:animEffect transition="in" filter="blinds(horizontal)">
                                      <p:cBhvr>
                                        <p:cTn id="134" dur="500"/>
                                        <p:tgtEl>
                                          <p:spTgt spid="36097"/>
                                        </p:tgtEl>
                                      </p:cBhvr>
                                    </p:animEffect>
                                  </p:childTnLst>
                                </p:cTn>
                              </p:par>
                            </p:childTnLst>
                          </p:cTn>
                        </p:par>
                      </p:childTnLst>
                    </p:cTn>
                  </p:par>
                  <p:par>
                    <p:cTn id="135" fill="hold" nodeType="clickPar">
                      <p:stCondLst>
                        <p:cond delay="indefinite"/>
                      </p:stCondLst>
                      <p:childTnLst>
                        <p:par>
                          <p:cTn id="136" fill="hold" nodeType="withGroup">
                            <p:stCondLst>
                              <p:cond delay="0"/>
                            </p:stCondLst>
                            <p:childTnLst>
                              <p:par>
                                <p:cTn id="137" presetID="3" presetClass="entr" presetSubtype="10" fill="hold" nodeType="clickEffect">
                                  <p:stCondLst>
                                    <p:cond delay="0"/>
                                  </p:stCondLst>
                                  <p:childTnLst>
                                    <p:set>
                                      <p:cBhvr>
                                        <p:cTn id="138" dur="1" fill="hold">
                                          <p:stCondLst>
                                            <p:cond delay="0"/>
                                          </p:stCondLst>
                                        </p:cTn>
                                        <p:tgtEl>
                                          <p:spTgt spid="36099"/>
                                        </p:tgtEl>
                                        <p:attrNameLst>
                                          <p:attrName>style.visibility</p:attrName>
                                        </p:attrNameLst>
                                      </p:cBhvr>
                                      <p:to>
                                        <p:strVal val="visible"/>
                                      </p:to>
                                    </p:set>
                                    <p:animEffect transition="in" filter="blinds(horizontal)">
                                      <p:cBhvr>
                                        <p:cTn id="139" dur="500"/>
                                        <p:tgtEl>
                                          <p:spTgt spid="36099"/>
                                        </p:tgtEl>
                                      </p:cBhvr>
                                    </p:animEffect>
                                  </p:childTnLst>
                                </p:cTn>
                              </p:par>
                            </p:childTnLst>
                          </p:cTn>
                        </p:par>
                      </p:childTnLst>
                    </p:cTn>
                  </p:par>
                  <p:par>
                    <p:cTn id="140" fill="hold" nodeType="clickPar">
                      <p:stCondLst>
                        <p:cond delay="indefinite"/>
                      </p:stCondLst>
                      <p:childTnLst>
                        <p:par>
                          <p:cTn id="141" fill="hold" nodeType="withGroup">
                            <p:stCondLst>
                              <p:cond delay="0"/>
                            </p:stCondLst>
                            <p:childTnLst>
                              <p:par>
                                <p:cTn id="142" presetID="3" presetClass="entr" presetSubtype="10" fill="hold" nodeType="clickEffect">
                                  <p:stCondLst>
                                    <p:cond delay="0"/>
                                  </p:stCondLst>
                                  <p:childTnLst>
                                    <p:set>
                                      <p:cBhvr>
                                        <p:cTn id="143" dur="1" fill="hold">
                                          <p:stCondLst>
                                            <p:cond delay="0"/>
                                          </p:stCondLst>
                                        </p:cTn>
                                        <p:tgtEl>
                                          <p:spTgt spid="36098"/>
                                        </p:tgtEl>
                                        <p:attrNameLst>
                                          <p:attrName>style.visibility</p:attrName>
                                        </p:attrNameLst>
                                      </p:cBhvr>
                                      <p:to>
                                        <p:strVal val="visible"/>
                                      </p:to>
                                    </p:set>
                                    <p:animEffect transition="in" filter="blinds(horizontal)">
                                      <p:cBhvr>
                                        <p:cTn id="144" dur="500"/>
                                        <p:tgtEl>
                                          <p:spTgt spid="36098"/>
                                        </p:tgtEl>
                                      </p:cBhvr>
                                    </p:animEffect>
                                  </p:childTnLst>
                                </p:cTn>
                              </p:par>
                            </p:childTnLst>
                          </p:cTn>
                        </p:par>
                      </p:childTnLst>
                    </p:cTn>
                  </p:par>
                  <p:par>
                    <p:cTn id="145" fill="hold" nodeType="clickPar">
                      <p:stCondLst>
                        <p:cond delay="indefinite"/>
                      </p:stCondLst>
                      <p:childTnLst>
                        <p:par>
                          <p:cTn id="146" fill="hold" nodeType="withGroup">
                            <p:stCondLst>
                              <p:cond delay="0"/>
                            </p:stCondLst>
                            <p:childTnLst>
                              <p:par>
                                <p:cTn id="147" presetID="3" presetClass="entr" presetSubtype="10" fill="hold" nodeType="clickEffect">
                                  <p:stCondLst>
                                    <p:cond delay="0"/>
                                  </p:stCondLst>
                                  <p:childTnLst>
                                    <p:set>
                                      <p:cBhvr>
                                        <p:cTn id="148" dur="1" fill="hold">
                                          <p:stCondLst>
                                            <p:cond delay="0"/>
                                          </p:stCondLst>
                                        </p:cTn>
                                        <p:tgtEl>
                                          <p:spTgt spid="36100"/>
                                        </p:tgtEl>
                                        <p:attrNameLst>
                                          <p:attrName>style.visibility</p:attrName>
                                        </p:attrNameLst>
                                      </p:cBhvr>
                                      <p:to>
                                        <p:strVal val="visible"/>
                                      </p:to>
                                    </p:set>
                                    <p:animEffect transition="in" filter="blinds(horizontal)">
                                      <p:cBhvr>
                                        <p:cTn id="149" dur="500"/>
                                        <p:tgtEl>
                                          <p:spTgt spid="36100"/>
                                        </p:tgtEl>
                                      </p:cBhvr>
                                    </p:animEffect>
                                  </p:childTnLst>
                                </p:cTn>
                              </p:par>
                            </p:childTnLst>
                          </p:cTn>
                        </p:par>
                      </p:childTnLst>
                    </p:cTn>
                  </p:par>
                  <p:par>
                    <p:cTn id="150" fill="hold" nodeType="clickPar">
                      <p:stCondLst>
                        <p:cond delay="indefinite"/>
                      </p:stCondLst>
                      <p:childTnLst>
                        <p:par>
                          <p:cTn id="151" fill="hold" nodeType="withGroup">
                            <p:stCondLst>
                              <p:cond delay="0"/>
                            </p:stCondLst>
                            <p:childTnLst>
                              <p:par>
                                <p:cTn id="152" presetID="3" presetClass="entr" presetSubtype="10" fill="hold" nodeType="clickEffect">
                                  <p:stCondLst>
                                    <p:cond delay="0"/>
                                  </p:stCondLst>
                                  <p:childTnLst>
                                    <p:set>
                                      <p:cBhvr>
                                        <p:cTn id="153" dur="1" fill="hold">
                                          <p:stCondLst>
                                            <p:cond delay="0"/>
                                          </p:stCondLst>
                                        </p:cTn>
                                        <p:tgtEl>
                                          <p:spTgt spid="36101"/>
                                        </p:tgtEl>
                                        <p:attrNameLst>
                                          <p:attrName>style.visibility</p:attrName>
                                        </p:attrNameLst>
                                      </p:cBhvr>
                                      <p:to>
                                        <p:strVal val="visible"/>
                                      </p:to>
                                    </p:set>
                                    <p:animEffect transition="in" filter="blinds(horizontal)">
                                      <p:cBhvr>
                                        <p:cTn id="154" dur="500"/>
                                        <p:tgtEl>
                                          <p:spTgt spid="36101"/>
                                        </p:tgtEl>
                                      </p:cBhvr>
                                    </p:animEffect>
                                  </p:childTnLst>
                                </p:cTn>
                              </p:par>
                            </p:childTnLst>
                          </p:cTn>
                        </p:par>
                      </p:childTnLst>
                    </p:cTn>
                  </p:par>
                  <p:par>
                    <p:cTn id="155" fill="hold" nodeType="clickPar">
                      <p:stCondLst>
                        <p:cond delay="indefinite"/>
                      </p:stCondLst>
                      <p:childTnLst>
                        <p:par>
                          <p:cTn id="156" fill="hold" nodeType="withGroup">
                            <p:stCondLst>
                              <p:cond delay="0"/>
                            </p:stCondLst>
                            <p:childTnLst>
                              <p:par>
                                <p:cTn id="157" presetID="3" presetClass="entr" presetSubtype="10" fill="hold" nodeType="clickEffect">
                                  <p:stCondLst>
                                    <p:cond delay="0"/>
                                  </p:stCondLst>
                                  <p:childTnLst>
                                    <p:set>
                                      <p:cBhvr>
                                        <p:cTn id="158" dur="1" fill="hold">
                                          <p:stCondLst>
                                            <p:cond delay="0"/>
                                          </p:stCondLst>
                                        </p:cTn>
                                        <p:tgtEl>
                                          <p:spTgt spid="36102"/>
                                        </p:tgtEl>
                                        <p:attrNameLst>
                                          <p:attrName>style.visibility</p:attrName>
                                        </p:attrNameLst>
                                      </p:cBhvr>
                                      <p:to>
                                        <p:strVal val="visible"/>
                                      </p:to>
                                    </p:set>
                                    <p:animEffect transition="in" filter="blinds(horizontal)">
                                      <p:cBhvr>
                                        <p:cTn id="159" dur="500"/>
                                        <p:tgtEl>
                                          <p:spTgt spid="36102"/>
                                        </p:tgtEl>
                                      </p:cBhvr>
                                    </p:animEffect>
                                  </p:childTnLst>
                                </p:cTn>
                              </p:par>
                            </p:childTnLst>
                          </p:cTn>
                        </p:par>
                      </p:childTnLst>
                    </p:cTn>
                  </p:par>
                  <p:par>
                    <p:cTn id="160" fill="hold" nodeType="clickPar">
                      <p:stCondLst>
                        <p:cond delay="indefinite"/>
                      </p:stCondLst>
                      <p:childTnLst>
                        <p:par>
                          <p:cTn id="161" fill="hold" nodeType="withGroup">
                            <p:stCondLst>
                              <p:cond delay="0"/>
                            </p:stCondLst>
                            <p:childTnLst>
                              <p:par>
                                <p:cTn id="162" presetID="3" presetClass="entr" presetSubtype="10" fill="hold" grpId="0" nodeType="clickEffect">
                                  <p:stCondLst>
                                    <p:cond delay="0"/>
                                  </p:stCondLst>
                                  <p:childTnLst>
                                    <p:set>
                                      <p:cBhvr>
                                        <p:cTn id="163" dur="1" fill="hold">
                                          <p:stCondLst>
                                            <p:cond delay="0"/>
                                          </p:stCondLst>
                                        </p:cTn>
                                        <p:tgtEl>
                                          <p:spTgt spid="278"/>
                                        </p:tgtEl>
                                        <p:attrNameLst>
                                          <p:attrName>style.visibility</p:attrName>
                                        </p:attrNameLst>
                                      </p:cBhvr>
                                      <p:to>
                                        <p:strVal val="visible"/>
                                      </p:to>
                                    </p:set>
                                    <p:animEffect transition="in" filter="blinds(horizontal)">
                                      <p:cBhvr>
                                        <p:cTn id="164" dur="500"/>
                                        <p:tgtEl>
                                          <p:spTgt spid="278"/>
                                        </p:tgtEl>
                                      </p:cBhvr>
                                    </p:animEffect>
                                  </p:childTnLst>
                                </p:cTn>
                              </p:par>
                            </p:childTnLst>
                          </p:cTn>
                        </p:par>
                      </p:childTnLst>
                    </p:cTn>
                  </p:par>
                  <p:par>
                    <p:cTn id="165" fill="hold" nodeType="clickPar">
                      <p:stCondLst>
                        <p:cond delay="indefinite"/>
                      </p:stCondLst>
                      <p:childTnLst>
                        <p:par>
                          <p:cTn id="166" fill="hold" nodeType="withGroup">
                            <p:stCondLst>
                              <p:cond delay="0"/>
                            </p:stCondLst>
                            <p:childTnLst>
                              <p:par>
                                <p:cTn id="167" presetID="10" presetClass="exit" presetSubtype="0" fill="hold" nodeType="clickEffect">
                                  <p:stCondLst>
                                    <p:cond delay="0"/>
                                  </p:stCondLst>
                                  <p:childTnLst>
                                    <p:animEffect transition="out" filter="fade">
                                      <p:cBhvr>
                                        <p:cTn id="168" dur="2000"/>
                                        <p:tgtEl>
                                          <p:spTgt spid="2"/>
                                        </p:tgtEl>
                                      </p:cBhvr>
                                    </p:animEffect>
                                    <p:set>
                                      <p:cBhvr>
                                        <p:cTn id="169" dur="1" fill="hold">
                                          <p:stCondLst>
                                            <p:cond delay="1999"/>
                                          </p:stCondLst>
                                        </p:cTn>
                                        <p:tgtEl>
                                          <p:spTgt spid="2"/>
                                        </p:tgtEl>
                                        <p:attrNameLst>
                                          <p:attrName>style.visibility</p:attrName>
                                        </p:attrNameLst>
                                      </p:cBhvr>
                                      <p:to>
                                        <p:strVal val="hidden"/>
                                      </p:to>
                                    </p:set>
                                  </p:childTnLst>
                                </p:cTn>
                              </p:par>
                              <p:par>
                                <p:cTn id="170" presetID="10" presetClass="exit" presetSubtype="0" fill="hold" nodeType="withEffect">
                                  <p:stCondLst>
                                    <p:cond delay="0"/>
                                  </p:stCondLst>
                                  <p:childTnLst>
                                    <p:animEffect transition="out" filter="fade">
                                      <p:cBhvr>
                                        <p:cTn id="171" dur="2000"/>
                                        <p:tgtEl>
                                          <p:spTgt spid="126"/>
                                        </p:tgtEl>
                                      </p:cBhvr>
                                    </p:animEffect>
                                    <p:set>
                                      <p:cBhvr>
                                        <p:cTn id="172" dur="1" fill="hold">
                                          <p:stCondLst>
                                            <p:cond delay="1999"/>
                                          </p:stCondLst>
                                        </p:cTn>
                                        <p:tgtEl>
                                          <p:spTgt spid="126"/>
                                        </p:tgtEl>
                                        <p:attrNameLst>
                                          <p:attrName>style.visibility</p:attrName>
                                        </p:attrNameLst>
                                      </p:cBhvr>
                                      <p:to>
                                        <p:strVal val="hidden"/>
                                      </p:to>
                                    </p:set>
                                  </p:childTnLst>
                                </p:cTn>
                              </p:par>
                              <p:par>
                                <p:cTn id="173" presetID="10" presetClass="exit" presetSubtype="0" fill="hold" nodeType="withEffect">
                                  <p:stCondLst>
                                    <p:cond delay="0"/>
                                  </p:stCondLst>
                                  <p:childTnLst>
                                    <p:animEffect transition="out" filter="fade">
                                      <p:cBhvr>
                                        <p:cTn id="174" dur="2000"/>
                                        <p:tgtEl>
                                          <p:spTgt spid="127"/>
                                        </p:tgtEl>
                                      </p:cBhvr>
                                    </p:animEffect>
                                    <p:set>
                                      <p:cBhvr>
                                        <p:cTn id="175" dur="1" fill="hold">
                                          <p:stCondLst>
                                            <p:cond delay="1999"/>
                                          </p:stCondLst>
                                        </p:cTn>
                                        <p:tgtEl>
                                          <p:spTgt spid="127"/>
                                        </p:tgtEl>
                                        <p:attrNameLst>
                                          <p:attrName>style.visibility</p:attrName>
                                        </p:attrNameLst>
                                      </p:cBhvr>
                                      <p:to>
                                        <p:strVal val="hidden"/>
                                      </p:to>
                                    </p:set>
                                  </p:childTnLst>
                                </p:cTn>
                              </p:par>
                              <p:par>
                                <p:cTn id="176" presetID="10" presetClass="exit" presetSubtype="0" fill="hold" nodeType="withEffect">
                                  <p:stCondLst>
                                    <p:cond delay="0"/>
                                  </p:stCondLst>
                                  <p:childTnLst>
                                    <p:animEffect transition="out" filter="fade">
                                      <p:cBhvr>
                                        <p:cTn id="177" dur="2000"/>
                                        <p:tgtEl>
                                          <p:spTgt spid="128"/>
                                        </p:tgtEl>
                                      </p:cBhvr>
                                    </p:animEffect>
                                    <p:set>
                                      <p:cBhvr>
                                        <p:cTn id="178" dur="1" fill="hold">
                                          <p:stCondLst>
                                            <p:cond delay="1999"/>
                                          </p:stCondLst>
                                        </p:cTn>
                                        <p:tgtEl>
                                          <p:spTgt spid="128"/>
                                        </p:tgtEl>
                                        <p:attrNameLst>
                                          <p:attrName>style.visibility</p:attrName>
                                        </p:attrNameLst>
                                      </p:cBhvr>
                                      <p:to>
                                        <p:strVal val="hidden"/>
                                      </p:to>
                                    </p:set>
                                  </p:childTnLst>
                                </p:cTn>
                              </p:par>
                              <p:par>
                                <p:cTn id="179" presetID="10" presetClass="exit" presetSubtype="0" fill="hold" nodeType="withEffect">
                                  <p:stCondLst>
                                    <p:cond delay="0"/>
                                  </p:stCondLst>
                                  <p:childTnLst>
                                    <p:animEffect transition="out" filter="fade">
                                      <p:cBhvr>
                                        <p:cTn id="180" dur="2000"/>
                                        <p:tgtEl>
                                          <p:spTgt spid="129"/>
                                        </p:tgtEl>
                                      </p:cBhvr>
                                    </p:animEffect>
                                    <p:set>
                                      <p:cBhvr>
                                        <p:cTn id="181" dur="1" fill="hold">
                                          <p:stCondLst>
                                            <p:cond delay="1999"/>
                                          </p:stCondLst>
                                        </p:cTn>
                                        <p:tgtEl>
                                          <p:spTgt spid="129"/>
                                        </p:tgtEl>
                                        <p:attrNameLst>
                                          <p:attrName>style.visibility</p:attrName>
                                        </p:attrNameLst>
                                      </p:cBhvr>
                                      <p:to>
                                        <p:strVal val="hidden"/>
                                      </p:to>
                                    </p:set>
                                  </p:childTnLst>
                                </p:cTn>
                              </p:par>
                              <p:par>
                                <p:cTn id="182" presetID="10" presetClass="exit" presetSubtype="0" fill="hold" nodeType="withEffect">
                                  <p:stCondLst>
                                    <p:cond delay="0"/>
                                  </p:stCondLst>
                                  <p:childTnLst>
                                    <p:animEffect transition="out" filter="fade">
                                      <p:cBhvr>
                                        <p:cTn id="183" dur="2000"/>
                                        <p:tgtEl>
                                          <p:spTgt spid="130"/>
                                        </p:tgtEl>
                                      </p:cBhvr>
                                    </p:animEffect>
                                    <p:set>
                                      <p:cBhvr>
                                        <p:cTn id="184" dur="1" fill="hold">
                                          <p:stCondLst>
                                            <p:cond delay="1999"/>
                                          </p:stCondLst>
                                        </p:cTn>
                                        <p:tgtEl>
                                          <p:spTgt spid="130"/>
                                        </p:tgtEl>
                                        <p:attrNameLst>
                                          <p:attrName>style.visibility</p:attrName>
                                        </p:attrNameLst>
                                      </p:cBhvr>
                                      <p:to>
                                        <p:strVal val="hidden"/>
                                      </p:to>
                                    </p:set>
                                  </p:childTnLst>
                                </p:cTn>
                              </p:par>
                              <p:par>
                                <p:cTn id="185" presetID="10" presetClass="exit" presetSubtype="0" fill="hold" nodeType="withEffect">
                                  <p:stCondLst>
                                    <p:cond delay="0"/>
                                  </p:stCondLst>
                                  <p:childTnLst>
                                    <p:animEffect transition="out" filter="fade">
                                      <p:cBhvr>
                                        <p:cTn id="186" dur="2000"/>
                                        <p:tgtEl>
                                          <p:spTgt spid="131"/>
                                        </p:tgtEl>
                                      </p:cBhvr>
                                    </p:animEffect>
                                    <p:set>
                                      <p:cBhvr>
                                        <p:cTn id="187" dur="1" fill="hold">
                                          <p:stCondLst>
                                            <p:cond delay="1999"/>
                                          </p:stCondLst>
                                        </p:cTn>
                                        <p:tgtEl>
                                          <p:spTgt spid="131"/>
                                        </p:tgtEl>
                                        <p:attrNameLst>
                                          <p:attrName>style.visibility</p:attrName>
                                        </p:attrNameLst>
                                      </p:cBhvr>
                                      <p:to>
                                        <p:strVal val="hidden"/>
                                      </p:to>
                                    </p:set>
                                  </p:childTnLst>
                                </p:cTn>
                              </p:par>
                              <p:par>
                                <p:cTn id="188" presetID="10" presetClass="exit" presetSubtype="0" fill="hold" nodeType="withEffect">
                                  <p:stCondLst>
                                    <p:cond delay="0"/>
                                  </p:stCondLst>
                                  <p:childTnLst>
                                    <p:animEffect transition="out" filter="fade">
                                      <p:cBhvr>
                                        <p:cTn id="189" dur="2000"/>
                                        <p:tgtEl>
                                          <p:spTgt spid="132"/>
                                        </p:tgtEl>
                                      </p:cBhvr>
                                    </p:animEffect>
                                    <p:set>
                                      <p:cBhvr>
                                        <p:cTn id="190" dur="1" fill="hold">
                                          <p:stCondLst>
                                            <p:cond delay="1999"/>
                                          </p:stCondLst>
                                        </p:cTn>
                                        <p:tgtEl>
                                          <p:spTgt spid="132"/>
                                        </p:tgtEl>
                                        <p:attrNameLst>
                                          <p:attrName>style.visibility</p:attrName>
                                        </p:attrNameLst>
                                      </p:cBhvr>
                                      <p:to>
                                        <p:strVal val="hidden"/>
                                      </p:to>
                                    </p:set>
                                  </p:childTnLst>
                                </p:cTn>
                              </p:par>
                              <p:par>
                                <p:cTn id="191" presetID="10" presetClass="exit" presetSubtype="0" fill="hold" nodeType="withEffect">
                                  <p:stCondLst>
                                    <p:cond delay="0"/>
                                  </p:stCondLst>
                                  <p:childTnLst>
                                    <p:animEffect transition="out" filter="fade">
                                      <p:cBhvr>
                                        <p:cTn id="192" dur="2000"/>
                                        <p:tgtEl>
                                          <p:spTgt spid="133"/>
                                        </p:tgtEl>
                                      </p:cBhvr>
                                    </p:animEffect>
                                    <p:set>
                                      <p:cBhvr>
                                        <p:cTn id="193" dur="1" fill="hold">
                                          <p:stCondLst>
                                            <p:cond delay="1999"/>
                                          </p:stCondLst>
                                        </p:cTn>
                                        <p:tgtEl>
                                          <p:spTgt spid="133"/>
                                        </p:tgtEl>
                                        <p:attrNameLst>
                                          <p:attrName>style.visibility</p:attrName>
                                        </p:attrNameLst>
                                      </p:cBhvr>
                                      <p:to>
                                        <p:strVal val="hidden"/>
                                      </p:to>
                                    </p:set>
                                  </p:childTnLst>
                                </p:cTn>
                              </p:par>
                              <p:par>
                                <p:cTn id="194" presetID="10" presetClass="exit" presetSubtype="0" fill="hold" nodeType="withEffect">
                                  <p:stCondLst>
                                    <p:cond delay="0"/>
                                  </p:stCondLst>
                                  <p:childTnLst>
                                    <p:animEffect transition="out" filter="fade">
                                      <p:cBhvr>
                                        <p:cTn id="195" dur="2000"/>
                                        <p:tgtEl>
                                          <p:spTgt spid="134"/>
                                        </p:tgtEl>
                                      </p:cBhvr>
                                    </p:animEffect>
                                    <p:set>
                                      <p:cBhvr>
                                        <p:cTn id="196" dur="1" fill="hold">
                                          <p:stCondLst>
                                            <p:cond delay="1999"/>
                                          </p:stCondLst>
                                        </p:cTn>
                                        <p:tgtEl>
                                          <p:spTgt spid="134"/>
                                        </p:tgtEl>
                                        <p:attrNameLst>
                                          <p:attrName>style.visibility</p:attrName>
                                        </p:attrNameLst>
                                      </p:cBhvr>
                                      <p:to>
                                        <p:strVal val="hidden"/>
                                      </p:to>
                                    </p:set>
                                  </p:childTnLst>
                                </p:cTn>
                              </p:par>
                              <p:par>
                                <p:cTn id="197" presetID="10" presetClass="exit" presetSubtype="0" fill="hold" nodeType="withEffect">
                                  <p:stCondLst>
                                    <p:cond delay="0"/>
                                  </p:stCondLst>
                                  <p:childTnLst>
                                    <p:animEffect transition="out" filter="fade">
                                      <p:cBhvr>
                                        <p:cTn id="198" dur="2000"/>
                                        <p:tgtEl>
                                          <p:spTgt spid="135"/>
                                        </p:tgtEl>
                                      </p:cBhvr>
                                    </p:animEffect>
                                    <p:set>
                                      <p:cBhvr>
                                        <p:cTn id="199" dur="1" fill="hold">
                                          <p:stCondLst>
                                            <p:cond delay="1999"/>
                                          </p:stCondLst>
                                        </p:cTn>
                                        <p:tgtEl>
                                          <p:spTgt spid="135"/>
                                        </p:tgtEl>
                                        <p:attrNameLst>
                                          <p:attrName>style.visibility</p:attrName>
                                        </p:attrNameLst>
                                      </p:cBhvr>
                                      <p:to>
                                        <p:strVal val="hidden"/>
                                      </p:to>
                                    </p:set>
                                  </p:childTnLst>
                                </p:cTn>
                              </p:par>
                              <p:par>
                                <p:cTn id="200" presetID="10" presetClass="exit" presetSubtype="0" fill="hold" grpId="2" nodeType="withEffect">
                                  <p:stCondLst>
                                    <p:cond delay="0"/>
                                  </p:stCondLst>
                                  <p:childTnLst>
                                    <p:animEffect transition="out" filter="fade">
                                      <p:cBhvr>
                                        <p:cTn id="201" dur="2000"/>
                                        <p:tgtEl>
                                          <p:spTgt spid="136"/>
                                        </p:tgtEl>
                                      </p:cBhvr>
                                    </p:animEffect>
                                    <p:set>
                                      <p:cBhvr>
                                        <p:cTn id="202" dur="1" fill="hold">
                                          <p:stCondLst>
                                            <p:cond delay="1999"/>
                                          </p:stCondLst>
                                        </p:cTn>
                                        <p:tgtEl>
                                          <p:spTgt spid="136"/>
                                        </p:tgtEl>
                                        <p:attrNameLst>
                                          <p:attrName>style.visibility</p:attrName>
                                        </p:attrNameLst>
                                      </p:cBhvr>
                                      <p:to>
                                        <p:strVal val="hidden"/>
                                      </p:to>
                                    </p:set>
                                  </p:childTnLst>
                                </p:cTn>
                              </p:par>
                              <p:par>
                                <p:cTn id="203" presetID="10" presetClass="exit" presetSubtype="0" fill="hold" grpId="2" nodeType="withEffect">
                                  <p:stCondLst>
                                    <p:cond delay="0"/>
                                  </p:stCondLst>
                                  <p:childTnLst>
                                    <p:animEffect transition="out" filter="fade">
                                      <p:cBhvr>
                                        <p:cTn id="204" dur="2000"/>
                                        <p:tgtEl>
                                          <p:spTgt spid="137"/>
                                        </p:tgtEl>
                                      </p:cBhvr>
                                    </p:animEffect>
                                    <p:set>
                                      <p:cBhvr>
                                        <p:cTn id="205" dur="1" fill="hold">
                                          <p:stCondLst>
                                            <p:cond delay="1999"/>
                                          </p:stCondLst>
                                        </p:cTn>
                                        <p:tgtEl>
                                          <p:spTgt spid="137"/>
                                        </p:tgtEl>
                                        <p:attrNameLst>
                                          <p:attrName>style.visibility</p:attrName>
                                        </p:attrNameLst>
                                      </p:cBhvr>
                                      <p:to>
                                        <p:strVal val="hidden"/>
                                      </p:to>
                                    </p:set>
                                  </p:childTnLst>
                                </p:cTn>
                              </p:par>
                              <p:par>
                                <p:cTn id="206" presetID="10" presetClass="exit" presetSubtype="0" fill="hold" grpId="2" nodeType="withEffect">
                                  <p:stCondLst>
                                    <p:cond delay="0"/>
                                  </p:stCondLst>
                                  <p:childTnLst>
                                    <p:animEffect transition="out" filter="fade">
                                      <p:cBhvr>
                                        <p:cTn id="207" dur="2000"/>
                                        <p:tgtEl>
                                          <p:spTgt spid="138"/>
                                        </p:tgtEl>
                                      </p:cBhvr>
                                    </p:animEffect>
                                    <p:set>
                                      <p:cBhvr>
                                        <p:cTn id="208" dur="1" fill="hold">
                                          <p:stCondLst>
                                            <p:cond delay="1999"/>
                                          </p:stCondLst>
                                        </p:cTn>
                                        <p:tgtEl>
                                          <p:spTgt spid="138"/>
                                        </p:tgtEl>
                                        <p:attrNameLst>
                                          <p:attrName>style.visibility</p:attrName>
                                        </p:attrNameLst>
                                      </p:cBhvr>
                                      <p:to>
                                        <p:strVal val="hidden"/>
                                      </p:to>
                                    </p:set>
                                  </p:childTnLst>
                                </p:cTn>
                              </p:par>
                              <p:par>
                                <p:cTn id="209" presetID="10" presetClass="exit" presetSubtype="0" fill="hold" grpId="2" nodeType="withEffect">
                                  <p:stCondLst>
                                    <p:cond delay="0"/>
                                  </p:stCondLst>
                                  <p:childTnLst>
                                    <p:animEffect transition="out" filter="fade">
                                      <p:cBhvr>
                                        <p:cTn id="210" dur="2000"/>
                                        <p:tgtEl>
                                          <p:spTgt spid="139"/>
                                        </p:tgtEl>
                                      </p:cBhvr>
                                    </p:animEffect>
                                    <p:set>
                                      <p:cBhvr>
                                        <p:cTn id="211" dur="1" fill="hold">
                                          <p:stCondLst>
                                            <p:cond delay="1999"/>
                                          </p:stCondLst>
                                        </p:cTn>
                                        <p:tgtEl>
                                          <p:spTgt spid="139"/>
                                        </p:tgtEl>
                                        <p:attrNameLst>
                                          <p:attrName>style.visibility</p:attrName>
                                        </p:attrNameLst>
                                      </p:cBhvr>
                                      <p:to>
                                        <p:strVal val="hidden"/>
                                      </p:to>
                                    </p:set>
                                  </p:childTnLst>
                                </p:cTn>
                              </p:par>
                              <p:par>
                                <p:cTn id="212" presetID="10" presetClass="exit" presetSubtype="0" fill="hold" grpId="1" nodeType="withEffect">
                                  <p:stCondLst>
                                    <p:cond delay="0"/>
                                  </p:stCondLst>
                                  <p:childTnLst>
                                    <p:animEffect transition="out" filter="fade">
                                      <p:cBhvr>
                                        <p:cTn id="213" dur="2000"/>
                                        <p:tgtEl>
                                          <p:spTgt spid="140"/>
                                        </p:tgtEl>
                                      </p:cBhvr>
                                    </p:animEffect>
                                    <p:set>
                                      <p:cBhvr>
                                        <p:cTn id="214" dur="1" fill="hold">
                                          <p:stCondLst>
                                            <p:cond delay="1999"/>
                                          </p:stCondLst>
                                        </p:cTn>
                                        <p:tgtEl>
                                          <p:spTgt spid="140"/>
                                        </p:tgtEl>
                                        <p:attrNameLst>
                                          <p:attrName>style.visibility</p:attrName>
                                        </p:attrNameLst>
                                      </p:cBhvr>
                                      <p:to>
                                        <p:strVal val="hidden"/>
                                      </p:to>
                                    </p:set>
                                  </p:childTnLst>
                                </p:cTn>
                              </p:par>
                              <p:par>
                                <p:cTn id="215" presetID="10" presetClass="exit" presetSubtype="0" fill="hold" nodeType="withEffect">
                                  <p:stCondLst>
                                    <p:cond delay="0"/>
                                  </p:stCondLst>
                                  <p:childTnLst>
                                    <p:animEffect transition="out" filter="fade">
                                      <p:cBhvr>
                                        <p:cTn id="216" dur="2000"/>
                                        <p:tgtEl>
                                          <p:spTgt spid="141"/>
                                        </p:tgtEl>
                                      </p:cBhvr>
                                    </p:animEffect>
                                    <p:set>
                                      <p:cBhvr>
                                        <p:cTn id="217" dur="1" fill="hold">
                                          <p:stCondLst>
                                            <p:cond delay="1999"/>
                                          </p:stCondLst>
                                        </p:cTn>
                                        <p:tgtEl>
                                          <p:spTgt spid="141"/>
                                        </p:tgtEl>
                                        <p:attrNameLst>
                                          <p:attrName>style.visibility</p:attrName>
                                        </p:attrNameLst>
                                      </p:cBhvr>
                                      <p:to>
                                        <p:strVal val="hidden"/>
                                      </p:to>
                                    </p:set>
                                  </p:childTnLst>
                                </p:cTn>
                              </p:par>
                              <p:par>
                                <p:cTn id="218" presetID="10" presetClass="exit" presetSubtype="0" fill="hold" nodeType="withEffect">
                                  <p:stCondLst>
                                    <p:cond delay="0"/>
                                  </p:stCondLst>
                                  <p:childTnLst>
                                    <p:animEffect transition="out" filter="fade">
                                      <p:cBhvr>
                                        <p:cTn id="219" dur="2000"/>
                                        <p:tgtEl>
                                          <p:spTgt spid="142"/>
                                        </p:tgtEl>
                                      </p:cBhvr>
                                    </p:animEffect>
                                    <p:set>
                                      <p:cBhvr>
                                        <p:cTn id="220" dur="1" fill="hold">
                                          <p:stCondLst>
                                            <p:cond delay="1999"/>
                                          </p:stCondLst>
                                        </p:cTn>
                                        <p:tgtEl>
                                          <p:spTgt spid="142"/>
                                        </p:tgtEl>
                                        <p:attrNameLst>
                                          <p:attrName>style.visibility</p:attrName>
                                        </p:attrNameLst>
                                      </p:cBhvr>
                                      <p:to>
                                        <p:strVal val="hidden"/>
                                      </p:to>
                                    </p:set>
                                  </p:childTnLst>
                                </p:cTn>
                              </p:par>
                              <p:par>
                                <p:cTn id="221" presetID="10" presetClass="exit" presetSubtype="0" fill="hold" grpId="1" nodeType="withEffect">
                                  <p:stCondLst>
                                    <p:cond delay="0"/>
                                  </p:stCondLst>
                                  <p:childTnLst>
                                    <p:animEffect transition="out" filter="fade">
                                      <p:cBhvr>
                                        <p:cTn id="222" dur="2000"/>
                                        <p:tgtEl>
                                          <p:spTgt spid="143"/>
                                        </p:tgtEl>
                                      </p:cBhvr>
                                    </p:animEffect>
                                    <p:set>
                                      <p:cBhvr>
                                        <p:cTn id="223" dur="1" fill="hold">
                                          <p:stCondLst>
                                            <p:cond delay="1999"/>
                                          </p:stCondLst>
                                        </p:cTn>
                                        <p:tgtEl>
                                          <p:spTgt spid="143"/>
                                        </p:tgtEl>
                                        <p:attrNameLst>
                                          <p:attrName>style.visibility</p:attrName>
                                        </p:attrNameLst>
                                      </p:cBhvr>
                                      <p:to>
                                        <p:strVal val="hidden"/>
                                      </p:to>
                                    </p:set>
                                  </p:childTnLst>
                                </p:cTn>
                              </p:par>
                              <p:par>
                                <p:cTn id="224" presetID="10" presetClass="exit" presetSubtype="0" fill="hold" nodeType="withEffect">
                                  <p:stCondLst>
                                    <p:cond delay="0"/>
                                  </p:stCondLst>
                                  <p:childTnLst>
                                    <p:animEffect transition="out" filter="fade">
                                      <p:cBhvr>
                                        <p:cTn id="225" dur="2000"/>
                                        <p:tgtEl>
                                          <p:spTgt spid="266"/>
                                        </p:tgtEl>
                                      </p:cBhvr>
                                    </p:animEffect>
                                    <p:set>
                                      <p:cBhvr>
                                        <p:cTn id="226" dur="1" fill="hold">
                                          <p:stCondLst>
                                            <p:cond delay="1999"/>
                                          </p:stCondLst>
                                        </p:cTn>
                                        <p:tgtEl>
                                          <p:spTgt spid="266"/>
                                        </p:tgtEl>
                                        <p:attrNameLst>
                                          <p:attrName>style.visibility</p:attrName>
                                        </p:attrNameLst>
                                      </p:cBhvr>
                                      <p:to>
                                        <p:strVal val="hidden"/>
                                      </p:to>
                                    </p:set>
                                  </p:childTnLst>
                                </p:cTn>
                              </p:par>
                            </p:childTnLst>
                          </p:cTn>
                        </p:par>
                      </p:childTnLst>
                    </p:cTn>
                  </p:par>
                  <p:par>
                    <p:cTn id="227" fill="hold" nodeType="clickPar">
                      <p:stCondLst>
                        <p:cond delay="indefinite"/>
                      </p:stCondLst>
                      <p:childTnLst>
                        <p:par>
                          <p:cTn id="228" fill="hold" nodeType="withGroup">
                            <p:stCondLst>
                              <p:cond delay="0"/>
                            </p:stCondLst>
                            <p:childTnLst>
                              <p:par>
                                <p:cTn id="229" presetID="3" presetClass="entr" presetSubtype="10" fill="hold" nodeType="clickEffect">
                                  <p:stCondLst>
                                    <p:cond delay="0"/>
                                  </p:stCondLst>
                                  <p:childTnLst>
                                    <p:set>
                                      <p:cBhvr>
                                        <p:cTn id="230" dur="1" fill="hold">
                                          <p:stCondLst>
                                            <p:cond delay="0"/>
                                          </p:stCondLst>
                                        </p:cTn>
                                        <p:tgtEl>
                                          <p:spTgt spid="36104"/>
                                        </p:tgtEl>
                                        <p:attrNameLst>
                                          <p:attrName>style.visibility</p:attrName>
                                        </p:attrNameLst>
                                      </p:cBhvr>
                                      <p:to>
                                        <p:strVal val="visible"/>
                                      </p:to>
                                    </p:set>
                                    <p:animEffect transition="in" filter="blinds(horizontal)">
                                      <p:cBhvr>
                                        <p:cTn id="231" dur="500"/>
                                        <p:tgtEl>
                                          <p:spTgt spid="36104"/>
                                        </p:tgtEl>
                                      </p:cBhvr>
                                    </p:animEffect>
                                  </p:childTnLst>
                                </p:cTn>
                              </p:par>
                            </p:childTnLst>
                          </p:cTn>
                        </p:par>
                      </p:childTnLst>
                    </p:cTn>
                  </p:par>
                  <p:par>
                    <p:cTn id="232" fill="hold" nodeType="clickPar">
                      <p:stCondLst>
                        <p:cond delay="indefinite"/>
                      </p:stCondLst>
                      <p:childTnLst>
                        <p:par>
                          <p:cTn id="233" fill="hold" nodeType="withGroup">
                            <p:stCondLst>
                              <p:cond delay="0"/>
                            </p:stCondLst>
                            <p:childTnLst>
                              <p:par>
                                <p:cTn id="234" presetID="3" presetClass="entr" presetSubtype="10" fill="hold" nodeType="clickEffect">
                                  <p:stCondLst>
                                    <p:cond delay="0"/>
                                  </p:stCondLst>
                                  <p:childTnLst>
                                    <p:set>
                                      <p:cBhvr>
                                        <p:cTn id="235" dur="1" fill="hold">
                                          <p:stCondLst>
                                            <p:cond delay="0"/>
                                          </p:stCondLst>
                                        </p:cTn>
                                        <p:tgtEl>
                                          <p:spTgt spid="36105"/>
                                        </p:tgtEl>
                                        <p:attrNameLst>
                                          <p:attrName>style.visibility</p:attrName>
                                        </p:attrNameLst>
                                      </p:cBhvr>
                                      <p:to>
                                        <p:strVal val="visible"/>
                                      </p:to>
                                    </p:set>
                                    <p:animEffect transition="in" filter="blinds(horizontal)">
                                      <p:cBhvr>
                                        <p:cTn id="236" dur="500"/>
                                        <p:tgtEl>
                                          <p:spTgt spid="36105"/>
                                        </p:tgtEl>
                                      </p:cBhvr>
                                    </p:animEffect>
                                  </p:childTnLst>
                                </p:cTn>
                              </p:par>
                            </p:childTnLst>
                          </p:cTn>
                        </p:par>
                      </p:childTnLst>
                    </p:cTn>
                  </p:par>
                  <p:par>
                    <p:cTn id="237" fill="hold" nodeType="clickPar">
                      <p:stCondLst>
                        <p:cond delay="indefinite"/>
                      </p:stCondLst>
                      <p:childTnLst>
                        <p:par>
                          <p:cTn id="238" fill="hold" nodeType="withGroup">
                            <p:stCondLst>
                              <p:cond delay="0"/>
                            </p:stCondLst>
                            <p:childTnLst>
                              <p:par>
                                <p:cTn id="239" presetID="3" presetClass="entr" presetSubtype="10" fill="hold" nodeType="clickEffect">
                                  <p:stCondLst>
                                    <p:cond delay="0"/>
                                  </p:stCondLst>
                                  <p:childTnLst>
                                    <p:set>
                                      <p:cBhvr>
                                        <p:cTn id="240" dur="1" fill="hold">
                                          <p:stCondLst>
                                            <p:cond delay="0"/>
                                          </p:stCondLst>
                                        </p:cTn>
                                        <p:tgtEl>
                                          <p:spTgt spid="36106"/>
                                        </p:tgtEl>
                                        <p:attrNameLst>
                                          <p:attrName>style.visibility</p:attrName>
                                        </p:attrNameLst>
                                      </p:cBhvr>
                                      <p:to>
                                        <p:strVal val="visible"/>
                                      </p:to>
                                    </p:set>
                                    <p:animEffect transition="in" filter="blinds(horizontal)">
                                      <p:cBhvr>
                                        <p:cTn id="241" dur="500"/>
                                        <p:tgtEl>
                                          <p:spTgt spid="36106"/>
                                        </p:tgtEl>
                                      </p:cBhvr>
                                    </p:animEffect>
                                  </p:childTnLst>
                                </p:cTn>
                              </p:par>
                            </p:childTnLst>
                          </p:cTn>
                        </p:par>
                      </p:childTnLst>
                    </p:cTn>
                  </p:par>
                  <p:par>
                    <p:cTn id="242" fill="hold" nodeType="clickPar">
                      <p:stCondLst>
                        <p:cond delay="indefinite"/>
                      </p:stCondLst>
                      <p:childTnLst>
                        <p:par>
                          <p:cTn id="243" fill="hold" nodeType="withGroup">
                            <p:stCondLst>
                              <p:cond delay="0"/>
                            </p:stCondLst>
                            <p:childTnLst>
                              <p:par>
                                <p:cTn id="244" presetID="3" presetClass="entr" presetSubtype="10" fill="hold" nodeType="clickEffect">
                                  <p:stCondLst>
                                    <p:cond delay="0"/>
                                  </p:stCondLst>
                                  <p:childTnLst>
                                    <p:set>
                                      <p:cBhvr>
                                        <p:cTn id="245" dur="1" fill="hold">
                                          <p:stCondLst>
                                            <p:cond delay="0"/>
                                          </p:stCondLst>
                                        </p:cTn>
                                        <p:tgtEl>
                                          <p:spTgt spid="36107"/>
                                        </p:tgtEl>
                                        <p:attrNameLst>
                                          <p:attrName>style.visibility</p:attrName>
                                        </p:attrNameLst>
                                      </p:cBhvr>
                                      <p:to>
                                        <p:strVal val="visible"/>
                                      </p:to>
                                    </p:set>
                                    <p:animEffect transition="in" filter="blinds(horizontal)">
                                      <p:cBhvr>
                                        <p:cTn id="246" dur="500"/>
                                        <p:tgtEl>
                                          <p:spTgt spid="36107"/>
                                        </p:tgtEl>
                                      </p:cBhvr>
                                    </p:animEffect>
                                  </p:childTnLst>
                                </p:cTn>
                              </p:par>
                            </p:childTnLst>
                          </p:cTn>
                        </p:par>
                      </p:childTnLst>
                    </p:cTn>
                  </p:par>
                  <p:par>
                    <p:cTn id="247" fill="hold" nodeType="clickPar">
                      <p:stCondLst>
                        <p:cond delay="indefinite"/>
                      </p:stCondLst>
                      <p:childTnLst>
                        <p:par>
                          <p:cTn id="248" fill="hold" nodeType="withGroup">
                            <p:stCondLst>
                              <p:cond delay="0"/>
                            </p:stCondLst>
                            <p:childTnLst>
                              <p:par>
                                <p:cTn id="249" presetID="3" presetClass="entr" presetSubtype="10" fill="hold" nodeType="clickEffect">
                                  <p:stCondLst>
                                    <p:cond delay="0"/>
                                  </p:stCondLst>
                                  <p:childTnLst>
                                    <p:set>
                                      <p:cBhvr>
                                        <p:cTn id="250" dur="1" fill="hold">
                                          <p:stCondLst>
                                            <p:cond delay="0"/>
                                          </p:stCondLst>
                                        </p:cTn>
                                        <p:tgtEl>
                                          <p:spTgt spid="36108"/>
                                        </p:tgtEl>
                                        <p:attrNameLst>
                                          <p:attrName>style.visibility</p:attrName>
                                        </p:attrNameLst>
                                      </p:cBhvr>
                                      <p:to>
                                        <p:strVal val="visible"/>
                                      </p:to>
                                    </p:set>
                                    <p:animEffect transition="in" filter="blinds(horizontal)">
                                      <p:cBhvr>
                                        <p:cTn id="251" dur="500"/>
                                        <p:tgtEl>
                                          <p:spTgt spid="36108"/>
                                        </p:tgtEl>
                                      </p:cBhvr>
                                    </p:animEffect>
                                  </p:childTnLst>
                                </p:cTn>
                              </p:par>
                            </p:childTnLst>
                          </p:cTn>
                        </p:par>
                      </p:childTnLst>
                    </p:cTn>
                  </p:par>
                  <p:par>
                    <p:cTn id="252" fill="hold" nodeType="clickPar">
                      <p:stCondLst>
                        <p:cond delay="indefinite"/>
                      </p:stCondLst>
                      <p:childTnLst>
                        <p:par>
                          <p:cTn id="253" fill="hold" nodeType="withGroup">
                            <p:stCondLst>
                              <p:cond delay="0"/>
                            </p:stCondLst>
                            <p:childTnLst>
                              <p:par>
                                <p:cTn id="254" presetID="3" presetClass="entr" presetSubtype="10" fill="hold" nodeType="clickEffect">
                                  <p:stCondLst>
                                    <p:cond delay="0"/>
                                  </p:stCondLst>
                                  <p:childTnLst>
                                    <p:set>
                                      <p:cBhvr>
                                        <p:cTn id="255" dur="1" fill="hold">
                                          <p:stCondLst>
                                            <p:cond delay="0"/>
                                          </p:stCondLst>
                                        </p:cTn>
                                        <p:tgtEl>
                                          <p:spTgt spid="36109"/>
                                        </p:tgtEl>
                                        <p:attrNameLst>
                                          <p:attrName>style.visibility</p:attrName>
                                        </p:attrNameLst>
                                      </p:cBhvr>
                                      <p:to>
                                        <p:strVal val="visible"/>
                                      </p:to>
                                    </p:set>
                                    <p:animEffect transition="in" filter="blinds(horizontal)">
                                      <p:cBhvr>
                                        <p:cTn id="256" dur="500"/>
                                        <p:tgtEl>
                                          <p:spTgt spid="3610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6" grpId="0" animBg="1"/>
      <p:bldP spid="136" grpId="1" animBg="1"/>
      <p:bldP spid="136" grpId="2" animBg="1"/>
      <p:bldP spid="137" grpId="0" animBg="1"/>
      <p:bldP spid="137" grpId="1" animBg="1"/>
      <p:bldP spid="137" grpId="2" animBg="1"/>
      <p:bldP spid="138" grpId="0" animBg="1"/>
      <p:bldP spid="138" grpId="1" animBg="1"/>
      <p:bldP spid="138" grpId="2" animBg="1"/>
      <p:bldP spid="139" grpId="0" animBg="1"/>
      <p:bldP spid="139" grpId="1" animBg="1"/>
      <p:bldP spid="139" grpId="2" animBg="1"/>
      <p:bldP spid="140" grpId="0" animBg="1"/>
      <p:bldP spid="140" grpId="1" animBg="1"/>
      <p:bldP spid="143" grpId="0" animBg="1"/>
      <p:bldP spid="143" grpId="1" animBg="1"/>
      <p:bldP spid="278"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Content Placeholder 2">
            <a:extLst>
              <a:ext uri="{FF2B5EF4-FFF2-40B4-BE49-F238E27FC236}">
                <a16:creationId xmlns:a16="http://schemas.microsoft.com/office/drawing/2014/main" id="{A8E32108-4CC9-4F02-BE43-DA713C112A9E}"/>
              </a:ext>
            </a:extLst>
          </p:cNvPr>
          <p:cNvSpPr>
            <a:spLocks noGrp="1"/>
          </p:cNvSpPr>
          <p:nvPr>
            <p:ph sz="quarter" idx="1"/>
          </p:nvPr>
        </p:nvSpPr>
        <p:spPr>
          <a:xfrm>
            <a:off x="193675" y="103188"/>
            <a:ext cx="8709025" cy="1571625"/>
          </a:xfrm>
        </p:spPr>
        <p:txBody>
          <a:bodyPr/>
          <a:lstStyle/>
          <a:p>
            <a:pPr marL="0" indent="0">
              <a:buFont typeface="Wingdings" panose="05000000000000000000" pitchFamily="2" charset="2"/>
              <a:buNone/>
            </a:pPr>
            <a:r>
              <a:rPr lang="en-CA" altLang="en-US"/>
              <a:t>The following graph shows the distance between earth and mars, with distance measured in astronomical units (1AU=150 million km).  One period is about 26months.  On October 26, 2020, the Earth/Mars distance was a minimum.     </a:t>
            </a:r>
          </a:p>
        </p:txBody>
      </p:sp>
      <p:pic>
        <p:nvPicPr>
          <p:cNvPr id="36867" name="Picture 3">
            <a:extLst>
              <a:ext uri="{FF2B5EF4-FFF2-40B4-BE49-F238E27FC236}">
                <a16:creationId xmlns:a16="http://schemas.microsoft.com/office/drawing/2014/main" id="{6F93A819-1CBB-47C4-B0EE-DDED8F87255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5250" y="2638425"/>
            <a:ext cx="5387975" cy="421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6868" name="Content Placeholder 2">
            <a:extLst>
              <a:ext uri="{FF2B5EF4-FFF2-40B4-BE49-F238E27FC236}">
                <a16:creationId xmlns:a16="http://schemas.microsoft.com/office/drawing/2014/main" id="{1A1E86A2-39DE-44C8-A92E-B0541E0DC7F6}"/>
              </a:ext>
            </a:extLst>
          </p:cNvPr>
          <p:cNvSpPr txBox="1">
            <a:spLocks/>
          </p:cNvSpPr>
          <p:nvPr/>
        </p:nvSpPr>
        <p:spPr bwMode="auto">
          <a:xfrm>
            <a:off x="193675" y="1598613"/>
            <a:ext cx="8709025" cy="1039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639763" indent="-2730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indent="-182563">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187450" indent="-182563">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1462088" indent="-182563">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1919288" indent="-182563"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376488" indent="-182563"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2833688" indent="-182563"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290888" indent="-182563"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a:buFont typeface="Wingdings" panose="05000000000000000000" pitchFamily="2" charset="2"/>
              <a:buNone/>
            </a:pPr>
            <a:r>
              <a:rPr lang="en-CA" altLang="en-US"/>
              <a:t>a) Write a Cosine function for the earth mars distance</a:t>
            </a:r>
          </a:p>
          <a:p>
            <a:pPr>
              <a:buFont typeface="Wingdings" panose="05000000000000000000" pitchFamily="2" charset="2"/>
              <a:buNone/>
            </a:pPr>
            <a:r>
              <a:rPr lang="en-CA" altLang="en-US"/>
              <a:t>b) How far is the earth/mars today?</a:t>
            </a:r>
          </a:p>
        </p:txBody>
      </p:sp>
    </p:spTree>
    <p:custDataLst>
      <p:tags r:id="rId1"/>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B058A6-D31C-4F45-A7B2-0D5E5C5FEEB2}"/>
              </a:ext>
            </a:extLst>
          </p:cNvPr>
          <p:cNvSpPr>
            <a:spLocks noGrp="1"/>
          </p:cNvSpPr>
          <p:nvPr>
            <p:ph type="title"/>
          </p:nvPr>
        </p:nvSpPr>
        <p:spPr>
          <a:xfrm>
            <a:off x="457200" y="274638"/>
            <a:ext cx="7467600" cy="604837"/>
          </a:xfrm>
        </p:spPr>
        <p:txBody>
          <a:bodyPr/>
          <a:lstStyle/>
          <a:p>
            <a:pPr>
              <a:defRPr/>
            </a:pPr>
            <a:r>
              <a:rPr lang="en-CA" dirty="0"/>
              <a:t>Deriving an Trig. Function: </a:t>
            </a:r>
          </a:p>
        </p:txBody>
      </p:sp>
      <p:sp>
        <p:nvSpPr>
          <p:cNvPr id="11267" name="Content Placeholder 2">
            <a:extLst>
              <a:ext uri="{FF2B5EF4-FFF2-40B4-BE49-F238E27FC236}">
                <a16:creationId xmlns:a16="http://schemas.microsoft.com/office/drawing/2014/main" id="{13929F75-3FA4-483B-B928-07F825ABE6D6}"/>
              </a:ext>
            </a:extLst>
          </p:cNvPr>
          <p:cNvSpPr>
            <a:spLocks noGrp="1"/>
          </p:cNvSpPr>
          <p:nvPr>
            <p:ph sz="quarter" idx="1"/>
          </p:nvPr>
        </p:nvSpPr>
        <p:spPr>
          <a:xfrm>
            <a:off x="217488" y="879475"/>
            <a:ext cx="8532812" cy="1258888"/>
          </a:xfrm>
        </p:spPr>
        <p:txBody>
          <a:bodyPr/>
          <a:lstStyle/>
          <a:p>
            <a:r>
              <a:rPr lang="en-CA" altLang="en-US" sz="2100"/>
              <a:t>When trying to derive a trig function, the difference between the location of two maximum points OR two minimum points is equal to the period</a:t>
            </a:r>
          </a:p>
        </p:txBody>
      </p:sp>
      <p:sp>
        <p:nvSpPr>
          <p:cNvPr id="4" name="Freeform 226">
            <a:extLst>
              <a:ext uri="{FF2B5EF4-FFF2-40B4-BE49-F238E27FC236}">
                <a16:creationId xmlns:a16="http://schemas.microsoft.com/office/drawing/2014/main" id="{367E36BD-E42F-486F-AA3F-41BD74861C5C}"/>
              </a:ext>
            </a:extLst>
          </p:cNvPr>
          <p:cNvSpPr>
            <a:spLocks/>
          </p:cNvSpPr>
          <p:nvPr/>
        </p:nvSpPr>
        <p:spPr bwMode="auto">
          <a:xfrm>
            <a:off x="812800" y="2241550"/>
            <a:ext cx="4879975" cy="1063625"/>
          </a:xfrm>
          <a:custGeom>
            <a:avLst/>
            <a:gdLst>
              <a:gd name="T0" fmla="*/ 2147483646 w 1277"/>
              <a:gd name="T1" fmla="*/ 2147483646 h 461"/>
              <a:gd name="T2" fmla="*/ 2147483646 w 1277"/>
              <a:gd name="T3" fmla="*/ 2147483646 h 461"/>
              <a:gd name="T4" fmla="*/ 2147483646 w 1277"/>
              <a:gd name="T5" fmla="*/ 2147483646 h 461"/>
              <a:gd name="T6" fmla="*/ 2147483646 w 1277"/>
              <a:gd name="T7" fmla="*/ 2147483646 h 461"/>
              <a:gd name="T8" fmla="*/ 2147483646 w 1277"/>
              <a:gd name="T9" fmla="*/ 2147483646 h 461"/>
              <a:gd name="T10" fmla="*/ 2147483646 w 1277"/>
              <a:gd name="T11" fmla="*/ 2147483646 h 461"/>
              <a:gd name="T12" fmla="*/ 2147483646 w 1277"/>
              <a:gd name="T13" fmla="*/ 2147483646 h 461"/>
              <a:gd name="T14" fmla="*/ 2147483646 w 1277"/>
              <a:gd name="T15" fmla="*/ 2147483646 h 461"/>
              <a:gd name="T16" fmla="*/ 2147483646 w 1277"/>
              <a:gd name="T17" fmla="*/ 2147483646 h 461"/>
              <a:gd name="T18" fmla="*/ 2147483646 w 1277"/>
              <a:gd name="T19" fmla="*/ 2147483646 h 461"/>
              <a:gd name="T20" fmla="*/ 2147483646 w 1277"/>
              <a:gd name="T21" fmla="*/ 2147483646 h 461"/>
              <a:gd name="T22" fmla="*/ 2147483646 w 1277"/>
              <a:gd name="T23" fmla="*/ 2147483646 h 461"/>
              <a:gd name="T24" fmla="*/ 2147483646 w 1277"/>
              <a:gd name="T25" fmla="*/ 2147483646 h 461"/>
              <a:gd name="T26" fmla="*/ 2147483646 w 1277"/>
              <a:gd name="T27" fmla="*/ 2147483646 h 461"/>
              <a:gd name="T28" fmla="*/ 2147483646 w 1277"/>
              <a:gd name="T29" fmla="*/ 2147483646 h 461"/>
              <a:gd name="T30" fmla="*/ 2147483646 w 1277"/>
              <a:gd name="T31" fmla="*/ 0 h 461"/>
              <a:gd name="T32" fmla="*/ 2147483646 w 1277"/>
              <a:gd name="T33" fmla="*/ 2147483646 h 461"/>
              <a:gd name="T34" fmla="*/ 2147483646 w 1277"/>
              <a:gd name="T35" fmla="*/ 2147483646 h 461"/>
              <a:gd name="T36" fmla="*/ 2147483646 w 1277"/>
              <a:gd name="T37" fmla="*/ 2147483646 h 461"/>
              <a:gd name="T38" fmla="*/ 2147483646 w 1277"/>
              <a:gd name="T39" fmla="*/ 2147483646 h 461"/>
              <a:gd name="T40" fmla="*/ 2147483646 w 1277"/>
              <a:gd name="T41" fmla="*/ 2147483646 h 461"/>
              <a:gd name="T42" fmla="*/ 2147483646 w 1277"/>
              <a:gd name="T43" fmla="*/ 2147483646 h 461"/>
              <a:gd name="T44" fmla="*/ 2147483646 w 1277"/>
              <a:gd name="T45" fmla="*/ 2147483646 h 461"/>
              <a:gd name="T46" fmla="*/ 2147483646 w 1277"/>
              <a:gd name="T47" fmla="*/ 2147483646 h 461"/>
              <a:gd name="T48" fmla="*/ 2147483646 w 1277"/>
              <a:gd name="T49" fmla="*/ 2147483646 h 461"/>
              <a:gd name="T50" fmla="*/ 2147483646 w 1277"/>
              <a:gd name="T51" fmla="*/ 2147483646 h 461"/>
              <a:gd name="T52" fmla="*/ 2147483646 w 1277"/>
              <a:gd name="T53" fmla="*/ 2147483646 h 461"/>
              <a:gd name="T54" fmla="*/ 2147483646 w 1277"/>
              <a:gd name="T55" fmla="*/ 2147483646 h 461"/>
              <a:gd name="T56" fmla="*/ 2147483646 w 1277"/>
              <a:gd name="T57" fmla="*/ 2147483646 h 461"/>
              <a:gd name="T58" fmla="*/ 2147483646 w 1277"/>
              <a:gd name="T59" fmla="*/ 2147483646 h 461"/>
              <a:gd name="T60" fmla="*/ 2147483646 w 1277"/>
              <a:gd name="T61" fmla="*/ 2147483646 h 461"/>
              <a:gd name="T62" fmla="*/ 2147483646 w 1277"/>
              <a:gd name="T63" fmla="*/ 2147483646 h 461"/>
              <a:gd name="T64" fmla="*/ 2147483646 w 1277"/>
              <a:gd name="T65" fmla="*/ 2147483646 h 461"/>
              <a:gd name="T66" fmla="*/ 2147483646 w 1277"/>
              <a:gd name="T67" fmla="*/ 2147483646 h 461"/>
              <a:gd name="T68" fmla="*/ 2147483646 w 1277"/>
              <a:gd name="T69" fmla="*/ 2147483646 h 461"/>
              <a:gd name="T70" fmla="*/ 2147483646 w 1277"/>
              <a:gd name="T71" fmla="*/ 2147483646 h 461"/>
              <a:gd name="T72" fmla="*/ 2147483646 w 1277"/>
              <a:gd name="T73" fmla="*/ 2147483646 h 461"/>
              <a:gd name="T74" fmla="*/ 2147483646 w 1277"/>
              <a:gd name="T75" fmla="*/ 2147483646 h 461"/>
              <a:gd name="T76" fmla="*/ 2147483646 w 1277"/>
              <a:gd name="T77" fmla="*/ 2147483646 h 461"/>
              <a:gd name="T78" fmla="*/ 2147483646 w 1277"/>
              <a:gd name="T79" fmla="*/ 2147483646 h 461"/>
              <a:gd name="T80" fmla="*/ 2147483646 w 1277"/>
              <a:gd name="T81" fmla="*/ 2147483646 h 461"/>
              <a:gd name="T82" fmla="*/ 2147483646 w 1277"/>
              <a:gd name="T83" fmla="*/ 2147483646 h 461"/>
              <a:gd name="T84" fmla="*/ 2147483646 w 1277"/>
              <a:gd name="T85" fmla="*/ 2147483646 h 461"/>
              <a:gd name="T86" fmla="*/ 2147483646 w 1277"/>
              <a:gd name="T87" fmla="*/ 0 h 461"/>
              <a:gd name="T88" fmla="*/ 2147483646 w 1277"/>
              <a:gd name="T89" fmla="*/ 2147483646 h 461"/>
              <a:gd name="T90" fmla="*/ 2147483646 w 1277"/>
              <a:gd name="T91" fmla="*/ 2147483646 h 461"/>
              <a:gd name="T92" fmla="*/ 2147483646 w 1277"/>
              <a:gd name="T93" fmla="*/ 2147483646 h 461"/>
              <a:gd name="T94" fmla="*/ 2147483646 w 1277"/>
              <a:gd name="T95" fmla="*/ 2147483646 h 461"/>
              <a:gd name="T96" fmla="*/ 2147483646 w 1277"/>
              <a:gd name="T97" fmla="*/ 2147483646 h 461"/>
              <a:gd name="T98" fmla="*/ 2147483646 w 1277"/>
              <a:gd name="T99" fmla="*/ 2147483646 h 461"/>
              <a:gd name="T100" fmla="*/ 2147483646 w 1277"/>
              <a:gd name="T101" fmla="*/ 2147483646 h 461"/>
              <a:gd name="T102" fmla="*/ 2147483646 w 1277"/>
              <a:gd name="T103" fmla="*/ 2147483646 h 461"/>
              <a:gd name="T104" fmla="*/ 2147483646 w 1277"/>
              <a:gd name="T105" fmla="*/ 2147483646 h 461"/>
              <a:gd name="T106" fmla="*/ 2147483646 w 1277"/>
              <a:gd name="T107" fmla="*/ 2147483646 h 461"/>
              <a:gd name="T108" fmla="*/ 2147483646 w 1277"/>
              <a:gd name="T109" fmla="*/ 2147483646 h 461"/>
              <a:gd name="T110" fmla="*/ 2147483646 w 1277"/>
              <a:gd name="T111" fmla="*/ 2147483646 h 461"/>
              <a:gd name="T112" fmla="*/ 2147483646 w 1277"/>
              <a:gd name="T113" fmla="*/ 2147483646 h 461"/>
              <a:gd name="T114" fmla="*/ 2147483646 w 1277"/>
              <a:gd name="T115" fmla="*/ 2147483646 h 461"/>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1277"/>
              <a:gd name="T175" fmla="*/ 0 h 461"/>
              <a:gd name="T176" fmla="*/ 1277 w 1277"/>
              <a:gd name="T177" fmla="*/ 461 h 461"/>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1277" h="461">
                <a:moveTo>
                  <a:pt x="0" y="441"/>
                </a:moveTo>
                <a:lnTo>
                  <a:pt x="2" y="442"/>
                </a:lnTo>
                <a:lnTo>
                  <a:pt x="4" y="444"/>
                </a:lnTo>
                <a:lnTo>
                  <a:pt x="6" y="446"/>
                </a:lnTo>
                <a:lnTo>
                  <a:pt x="8" y="448"/>
                </a:lnTo>
                <a:lnTo>
                  <a:pt x="10" y="449"/>
                </a:lnTo>
                <a:lnTo>
                  <a:pt x="12" y="451"/>
                </a:lnTo>
                <a:lnTo>
                  <a:pt x="14" y="452"/>
                </a:lnTo>
                <a:lnTo>
                  <a:pt x="16" y="453"/>
                </a:lnTo>
                <a:lnTo>
                  <a:pt x="18" y="455"/>
                </a:lnTo>
                <a:lnTo>
                  <a:pt x="20" y="456"/>
                </a:lnTo>
                <a:lnTo>
                  <a:pt x="22" y="457"/>
                </a:lnTo>
                <a:lnTo>
                  <a:pt x="24" y="458"/>
                </a:lnTo>
                <a:lnTo>
                  <a:pt x="26" y="458"/>
                </a:lnTo>
                <a:lnTo>
                  <a:pt x="28" y="459"/>
                </a:lnTo>
                <a:lnTo>
                  <a:pt x="30" y="460"/>
                </a:lnTo>
                <a:lnTo>
                  <a:pt x="32" y="460"/>
                </a:lnTo>
                <a:lnTo>
                  <a:pt x="34" y="461"/>
                </a:lnTo>
                <a:lnTo>
                  <a:pt x="36" y="461"/>
                </a:lnTo>
                <a:lnTo>
                  <a:pt x="38" y="461"/>
                </a:lnTo>
                <a:lnTo>
                  <a:pt x="40" y="461"/>
                </a:lnTo>
                <a:lnTo>
                  <a:pt x="42" y="461"/>
                </a:lnTo>
                <a:lnTo>
                  <a:pt x="44" y="461"/>
                </a:lnTo>
                <a:lnTo>
                  <a:pt x="46" y="461"/>
                </a:lnTo>
                <a:lnTo>
                  <a:pt x="48" y="461"/>
                </a:lnTo>
                <a:lnTo>
                  <a:pt x="50" y="461"/>
                </a:lnTo>
                <a:lnTo>
                  <a:pt x="52" y="460"/>
                </a:lnTo>
                <a:lnTo>
                  <a:pt x="54" y="460"/>
                </a:lnTo>
                <a:lnTo>
                  <a:pt x="56" y="459"/>
                </a:lnTo>
                <a:lnTo>
                  <a:pt x="58" y="458"/>
                </a:lnTo>
                <a:lnTo>
                  <a:pt x="60" y="458"/>
                </a:lnTo>
                <a:lnTo>
                  <a:pt x="62" y="457"/>
                </a:lnTo>
                <a:lnTo>
                  <a:pt x="64" y="456"/>
                </a:lnTo>
                <a:lnTo>
                  <a:pt x="66" y="455"/>
                </a:lnTo>
                <a:lnTo>
                  <a:pt x="68" y="454"/>
                </a:lnTo>
                <a:lnTo>
                  <a:pt x="70" y="452"/>
                </a:lnTo>
                <a:lnTo>
                  <a:pt x="72" y="451"/>
                </a:lnTo>
                <a:lnTo>
                  <a:pt x="74" y="449"/>
                </a:lnTo>
                <a:lnTo>
                  <a:pt x="76" y="448"/>
                </a:lnTo>
                <a:lnTo>
                  <a:pt x="78" y="446"/>
                </a:lnTo>
                <a:lnTo>
                  <a:pt x="80" y="445"/>
                </a:lnTo>
                <a:lnTo>
                  <a:pt x="82" y="443"/>
                </a:lnTo>
                <a:lnTo>
                  <a:pt x="84" y="441"/>
                </a:lnTo>
                <a:lnTo>
                  <a:pt x="86" y="439"/>
                </a:lnTo>
                <a:lnTo>
                  <a:pt x="88" y="437"/>
                </a:lnTo>
                <a:lnTo>
                  <a:pt x="90" y="435"/>
                </a:lnTo>
                <a:lnTo>
                  <a:pt x="92" y="432"/>
                </a:lnTo>
                <a:lnTo>
                  <a:pt x="94" y="430"/>
                </a:lnTo>
                <a:lnTo>
                  <a:pt x="96" y="428"/>
                </a:lnTo>
                <a:lnTo>
                  <a:pt x="98" y="425"/>
                </a:lnTo>
                <a:lnTo>
                  <a:pt x="100" y="422"/>
                </a:lnTo>
                <a:lnTo>
                  <a:pt x="102" y="420"/>
                </a:lnTo>
                <a:lnTo>
                  <a:pt x="104" y="417"/>
                </a:lnTo>
                <a:lnTo>
                  <a:pt x="106" y="414"/>
                </a:lnTo>
                <a:lnTo>
                  <a:pt x="108" y="411"/>
                </a:lnTo>
                <a:lnTo>
                  <a:pt x="110" y="408"/>
                </a:lnTo>
                <a:lnTo>
                  <a:pt x="112" y="405"/>
                </a:lnTo>
                <a:lnTo>
                  <a:pt x="114" y="402"/>
                </a:lnTo>
                <a:lnTo>
                  <a:pt x="116" y="399"/>
                </a:lnTo>
                <a:lnTo>
                  <a:pt x="118" y="396"/>
                </a:lnTo>
                <a:lnTo>
                  <a:pt x="120" y="393"/>
                </a:lnTo>
                <a:lnTo>
                  <a:pt x="122" y="389"/>
                </a:lnTo>
                <a:lnTo>
                  <a:pt x="124" y="386"/>
                </a:lnTo>
                <a:lnTo>
                  <a:pt x="126" y="382"/>
                </a:lnTo>
                <a:lnTo>
                  <a:pt x="128" y="379"/>
                </a:lnTo>
                <a:lnTo>
                  <a:pt x="130" y="375"/>
                </a:lnTo>
                <a:lnTo>
                  <a:pt x="132" y="371"/>
                </a:lnTo>
                <a:lnTo>
                  <a:pt x="134" y="367"/>
                </a:lnTo>
                <a:lnTo>
                  <a:pt x="136" y="364"/>
                </a:lnTo>
                <a:lnTo>
                  <a:pt x="138" y="360"/>
                </a:lnTo>
                <a:lnTo>
                  <a:pt x="140" y="356"/>
                </a:lnTo>
                <a:lnTo>
                  <a:pt x="142" y="352"/>
                </a:lnTo>
                <a:lnTo>
                  <a:pt x="144" y="348"/>
                </a:lnTo>
                <a:lnTo>
                  <a:pt x="146" y="344"/>
                </a:lnTo>
                <a:lnTo>
                  <a:pt x="148" y="340"/>
                </a:lnTo>
                <a:lnTo>
                  <a:pt x="150" y="335"/>
                </a:lnTo>
                <a:lnTo>
                  <a:pt x="152" y="331"/>
                </a:lnTo>
                <a:lnTo>
                  <a:pt x="154" y="327"/>
                </a:lnTo>
                <a:lnTo>
                  <a:pt x="156" y="323"/>
                </a:lnTo>
                <a:lnTo>
                  <a:pt x="158" y="318"/>
                </a:lnTo>
                <a:lnTo>
                  <a:pt x="160" y="314"/>
                </a:lnTo>
                <a:lnTo>
                  <a:pt x="162" y="310"/>
                </a:lnTo>
                <a:lnTo>
                  <a:pt x="164" y="305"/>
                </a:lnTo>
                <a:lnTo>
                  <a:pt x="166" y="301"/>
                </a:lnTo>
                <a:lnTo>
                  <a:pt x="168" y="296"/>
                </a:lnTo>
                <a:lnTo>
                  <a:pt x="170" y="292"/>
                </a:lnTo>
                <a:lnTo>
                  <a:pt x="172" y="287"/>
                </a:lnTo>
                <a:lnTo>
                  <a:pt x="174" y="283"/>
                </a:lnTo>
                <a:lnTo>
                  <a:pt x="176" y="278"/>
                </a:lnTo>
                <a:lnTo>
                  <a:pt x="178" y="273"/>
                </a:lnTo>
                <a:lnTo>
                  <a:pt x="180" y="269"/>
                </a:lnTo>
                <a:lnTo>
                  <a:pt x="182" y="264"/>
                </a:lnTo>
                <a:lnTo>
                  <a:pt x="184" y="259"/>
                </a:lnTo>
                <a:lnTo>
                  <a:pt x="186" y="255"/>
                </a:lnTo>
                <a:lnTo>
                  <a:pt x="188" y="250"/>
                </a:lnTo>
                <a:lnTo>
                  <a:pt x="190" y="245"/>
                </a:lnTo>
                <a:lnTo>
                  <a:pt x="192" y="241"/>
                </a:lnTo>
                <a:lnTo>
                  <a:pt x="194" y="236"/>
                </a:lnTo>
                <a:lnTo>
                  <a:pt x="196" y="231"/>
                </a:lnTo>
                <a:lnTo>
                  <a:pt x="198" y="227"/>
                </a:lnTo>
                <a:lnTo>
                  <a:pt x="200" y="222"/>
                </a:lnTo>
                <a:lnTo>
                  <a:pt x="202" y="217"/>
                </a:lnTo>
                <a:lnTo>
                  <a:pt x="204" y="212"/>
                </a:lnTo>
                <a:lnTo>
                  <a:pt x="206" y="208"/>
                </a:lnTo>
                <a:lnTo>
                  <a:pt x="208" y="203"/>
                </a:lnTo>
                <a:lnTo>
                  <a:pt x="210" y="198"/>
                </a:lnTo>
                <a:lnTo>
                  <a:pt x="212" y="194"/>
                </a:lnTo>
                <a:lnTo>
                  <a:pt x="214" y="189"/>
                </a:lnTo>
                <a:lnTo>
                  <a:pt x="216" y="184"/>
                </a:lnTo>
                <a:lnTo>
                  <a:pt x="218" y="180"/>
                </a:lnTo>
                <a:lnTo>
                  <a:pt x="220" y="175"/>
                </a:lnTo>
                <a:lnTo>
                  <a:pt x="222" y="171"/>
                </a:lnTo>
                <a:lnTo>
                  <a:pt x="224" y="166"/>
                </a:lnTo>
                <a:lnTo>
                  <a:pt x="226" y="162"/>
                </a:lnTo>
                <a:lnTo>
                  <a:pt x="228" y="157"/>
                </a:lnTo>
                <a:lnTo>
                  <a:pt x="230" y="153"/>
                </a:lnTo>
                <a:lnTo>
                  <a:pt x="232" y="148"/>
                </a:lnTo>
                <a:lnTo>
                  <a:pt x="234" y="144"/>
                </a:lnTo>
                <a:lnTo>
                  <a:pt x="236" y="140"/>
                </a:lnTo>
                <a:lnTo>
                  <a:pt x="238" y="135"/>
                </a:lnTo>
                <a:lnTo>
                  <a:pt x="240" y="131"/>
                </a:lnTo>
                <a:lnTo>
                  <a:pt x="242" y="127"/>
                </a:lnTo>
                <a:lnTo>
                  <a:pt x="244" y="123"/>
                </a:lnTo>
                <a:lnTo>
                  <a:pt x="246" y="118"/>
                </a:lnTo>
                <a:lnTo>
                  <a:pt x="248" y="114"/>
                </a:lnTo>
                <a:lnTo>
                  <a:pt x="250" y="110"/>
                </a:lnTo>
                <a:lnTo>
                  <a:pt x="252" y="106"/>
                </a:lnTo>
                <a:lnTo>
                  <a:pt x="254" y="102"/>
                </a:lnTo>
                <a:lnTo>
                  <a:pt x="256" y="99"/>
                </a:lnTo>
                <a:lnTo>
                  <a:pt x="258" y="95"/>
                </a:lnTo>
                <a:lnTo>
                  <a:pt x="260" y="91"/>
                </a:lnTo>
                <a:lnTo>
                  <a:pt x="262" y="87"/>
                </a:lnTo>
                <a:lnTo>
                  <a:pt x="264" y="84"/>
                </a:lnTo>
                <a:lnTo>
                  <a:pt x="266" y="80"/>
                </a:lnTo>
                <a:lnTo>
                  <a:pt x="268" y="76"/>
                </a:lnTo>
                <a:lnTo>
                  <a:pt x="270" y="73"/>
                </a:lnTo>
                <a:lnTo>
                  <a:pt x="272" y="70"/>
                </a:lnTo>
                <a:lnTo>
                  <a:pt x="274" y="66"/>
                </a:lnTo>
                <a:lnTo>
                  <a:pt x="276" y="63"/>
                </a:lnTo>
                <a:lnTo>
                  <a:pt x="278" y="60"/>
                </a:lnTo>
                <a:lnTo>
                  <a:pt x="280" y="57"/>
                </a:lnTo>
                <a:lnTo>
                  <a:pt x="282" y="53"/>
                </a:lnTo>
                <a:lnTo>
                  <a:pt x="284" y="51"/>
                </a:lnTo>
                <a:lnTo>
                  <a:pt x="286" y="48"/>
                </a:lnTo>
                <a:lnTo>
                  <a:pt x="288" y="45"/>
                </a:lnTo>
                <a:lnTo>
                  <a:pt x="290" y="42"/>
                </a:lnTo>
                <a:lnTo>
                  <a:pt x="292" y="39"/>
                </a:lnTo>
                <a:lnTo>
                  <a:pt x="294" y="37"/>
                </a:lnTo>
                <a:lnTo>
                  <a:pt x="296" y="34"/>
                </a:lnTo>
                <a:lnTo>
                  <a:pt x="298" y="32"/>
                </a:lnTo>
                <a:lnTo>
                  <a:pt x="300" y="29"/>
                </a:lnTo>
                <a:lnTo>
                  <a:pt x="302" y="27"/>
                </a:lnTo>
                <a:lnTo>
                  <a:pt x="304" y="25"/>
                </a:lnTo>
                <a:lnTo>
                  <a:pt x="306" y="23"/>
                </a:lnTo>
                <a:lnTo>
                  <a:pt x="308" y="21"/>
                </a:lnTo>
                <a:lnTo>
                  <a:pt x="310" y="19"/>
                </a:lnTo>
                <a:lnTo>
                  <a:pt x="312" y="17"/>
                </a:lnTo>
                <a:lnTo>
                  <a:pt x="314" y="15"/>
                </a:lnTo>
                <a:lnTo>
                  <a:pt x="316" y="14"/>
                </a:lnTo>
                <a:lnTo>
                  <a:pt x="318" y="12"/>
                </a:lnTo>
                <a:lnTo>
                  <a:pt x="320" y="11"/>
                </a:lnTo>
                <a:lnTo>
                  <a:pt x="322" y="9"/>
                </a:lnTo>
                <a:lnTo>
                  <a:pt x="324" y="8"/>
                </a:lnTo>
                <a:lnTo>
                  <a:pt x="326" y="7"/>
                </a:lnTo>
                <a:lnTo>
                  <a:pt x="328" y="6"/>
                </a:lnTo>
                <a:lnTo>
                  <a:pt x="330" y="5"/>
                </a:lnTo>
                <a:lnTo>
                  <a:pt x="332" y="4"/>
                </a:lnTo>
                <a:lnTo>
                  <a:pt x="334" y="3"/>
                </a:lnTo>
                <a:lnTo>
                  <a:pt x="336" y="2"/>
                </a:lnTo>
                <a:lnTo>
                  <a:pt x="338" y="1"/>
                </a:lnTo>
                <a:lnTo>
                  <a:pt x="340" y="1"/>
                </a:lnTo>
                <a:lnTo>
                  <a:pt x="342" y="0"/>
                </a:lnTo>
                <a:lnTo>
                  <a:pt x="344" y="0"/>
                </a:lnTo>
                <a:lnTo>
                  <a:pt x="346" y="0"/>
                </a:lnTo>
                <a:lnTo>
                  <a:pt x="348" y="0"/>
                </a:lnTo>
                <a:lnTo>
                  <a:pt x="350" y="0"/>
                </a:lnTo>
                <a:lnTo>
                  <a:pt x="352" y="0"/>
                </a:lnTo>
                <a:lnTo>
                  <a:pt x="354" y="0"/>
                </a:lnTo>
                <a:lnTo>
                  <a:pt x="356" y="0"/>
                </a:lnTo>
                <a:lnTo>
                  <a:pt x="358" y="0"/>
                </a:lnTo>
                <a:lnTo>
                  <a:pt x="360" y="1"/>
                </a:lnTo>
                <a:lnTo>
                  <a:pt x="362" y="1"/>
                </a:lnTo>
                <a:lnTo>
                  <a:pt x="364" y="2"/>
                </a:lnTo>
                <a:lnTo>
                  <a:pt x="366" y="2"/>
                </a:lnTo>
                <a:lnTo>
                  <a:pt x="368" y="3"/>
                </a:lnTo>
                <a:lnTo>
                  <a:pt x="370" y="4"/>
                </a:lnTo>
                <a:lnTo>
                  <a:pt x="372" y="5"/>
                </a:lnTo>
                <a:lnTo>
                  <a:pt x="374" y="6"/>
                </a:lnTo>
                <a:lnTo>
                  <a:pt x="376" y="7"/>
                </a:lnTo>
                <a:lnTo>
                  <a:pt x="378" y="9"/>
                </a:lnTo>
                <a:lnTo>
                  <a:pt x="380" y="10"/>
                </a:lnTo>
                <a:lnTo>
                  <a:pt x="382" y="11"/>
                </a:lnTo>
                <a:lnTo>
                  <a:pt x="384" y="13"/>
                </a:lnTo>
                <a:lnTo>
                  <a:pt x="386" y="14"/>
                </a:lnTo>
                <a:lnTo>
                  <a:pt x="388" y="16"/>
                </a:lnTo>
                <a:lnTo>
                  <a:pt x="390" y="18"/>
                </a:lnTo>
                <a:lnTo>
                  <a:pt x="392" y="20"/>
                </a:lnTo>
                <a:lnTo>
                  <a:pt x="394" y="22"/>
                </a:lnTo>
                <a:lnTo>
                  <a:pt x="396" y="24"/>
                </a:lnTo>
                <a:lnTo>
                  <a:pt x="398" y="26"/>
                </a:lnTo>
                <a:lnTo>
                  <a:pt x="400" y="28"/>
                </a:lnTo>
                <a:lnTo>
                  <a:pt x="402" y="31"/>
                </a:lnTo>
                <a:lnTo>
                  <a:pt x="404" y="33"/>
                </a:lnTo>
                <a:lnTo>
                  <a:pt x="406" y="35"/>
                </a:lnTo>
                <a:lnTo>
                  <a:pt x="408" y="38"/>
                </a:lnTo>
                <a:lnTo>
                  <a:pt x="410" y="41"/>
                </a:lnTo>
                <a:lnTo>
                  <a:pt x="412" y="43"/>
                </a:lnTo>
                <a:lnTo>
                  <a:pt x="414" y="46"/>
                </a:lnTo>
                <a:lnTo>
                  <a:pt x="416" y="49"/>
                </a:lnTo>
                <a:lnTo>
                  <a:pt x="418" y="52"/>
                </a:lnTo>
                <a:lnTo>
                  <a:pt x="420" y="55"/>
                </a:lnTo>
                <a:lnTo>
                  <a:pt x="422" y="58"/>
                </a:lnTo>
                <a:lnTo>
                  <a:pt x="424" y="61"/>
                </a:lnTo>
                <a:lnTo>
                  <a:pt x="426" y="65"/>
                </a:lnTo>
                <a:lnTo>
                  <a:pt x="428" y="68"/>
                </a:lnTo>
                <a:lnTo>
                  <a:pt x="430" y="71"/>
                </a:lnTo>
                <a:lnTo>
                  <a:pt x="432" y="75"/>
                </a:lnTo>
                <a:lnTo>
                  <a:pt x="434" y="78"/>
                </a:lnTo>
                <a:lnTo>
                  <a:pt x="436" y="82"/>
                </a:lnTo>
                <a:lnTo>
                  <a:pt x="438" y="85"/>
                </a:lnTo>
                <a:lnTo>
                  <a:pt x="440" y="89"/>
                </a:lnTo>
                <a:lnTo>
                  <a:pt x="442" y="93"/>
                </a:lnTo>
                <a:lnTo>
                  <a:pt x="444" y="97"/>
                </a:lnTo>
                <a:lnTo>
                  <a:pt x="446" y="101"/>
                </a:lnTo>
                <a:lnTo>
                  <a:pt x="448" y="104"/>
                </a:lnTo>
                <a:lnTo>
                  <a:pt x="450" y="108"/>
                </a:lnTo>
                <a:lnTo>
                  <a:pt x="452" y="112"/>
                </a:lnTo>
                <a:lnTo>
                  <a:pt x="454" y="116"/>
                </a:lnTo>
                <a:lnTo>
                  <a:pt x="456" y="121"/>
                </a:lnTo>
                <a:lnTo>
                  <a:pt x="458" y="125"/>
                </a:lnTo>
                <a:lnTo>
                  <a:pt x="460" y="129"/>
                </a:lnTo>
                <a:lnTo>
                  <a:pt x="462" y="133"/>
                </a:lnTo>
                <a:lnTo>
                  <a:pt x="464" y="138"/>
                </a:lnTo>
                <a:lnTo>
                  <a:pt x="466" y="142"/>
                </a:lnTo>
                <a:lnTo>
                  <a:pt x="468" y="146"/>
                </a:lnTo>
                <a:lnTo>
                  <a:pt x="470" y="151"/>
                </a:lnTo>
                <a:lnTo>
                  <a:pt x="472" y="155"/>
                </a:lnTo>
                <a:lnTo>
                  <a:pt x="474" y="159"/>
                </a:lnTo>
                <a:lnTo>
                  <a:pt x="476" y="164"/>
                </a:lnTo>
                <a:lnTo>
                  <a:pt x="478" y="169"/>
                </a:lnTo>
                <a:lnTo>
                  <a:pt x="480" y="173"/>
                </a:lnTo>
                <a:lnTo>
                  <a:pt x="482" y="178"/>
                </a:lnTo>
                <a:lnTo>
                  <a:pt x="484" y="182"/>
                </a:lnTo>
                <a:lnTo>
                  <a:pt x="486" y="187"/>
                </a:lnTo>
                <a:lnTo>
                  <a:pt x="488" y="191"/>
                </a:lnTo>
                <a:lnTo>
                  <a:pt x="490" y="196"/>
                </a:lnTo>
                <a:lnTo>
                  <a:pt x="492" y="201"/>
                </a:lnTo>
                <a:lnTo>
                  <a:pt x="494" y="205"/>
                </a:lnTo>
                <a:lnTo>
                  <a:pt x="496" y="210"/>
                </a:lnTo>
                <a:lnTo>
                  <a:pt x="498" y="215"/>
                </a:lnTo>
                <a:lnTo>
                  <a:pt x="500" y="220"/>
                </a:lnTo>
                <a:lnTo>
                  <a:pt x="502" y="224"/>
                </a:lnTo>
                <a:lnTo>
                  <a:pt x="504" y="229"/>
                </a:lnTo>
                <a:lnTo>
                  <a:pt x="506" y="234"/>
                </a:lnTo>
                <a:lnTo>
                  <a:pt x="508" y="238"/>
                </a:lnTo>
                <a:lnTo>
                  <a:pt x="510" y="243"/>
                </a:lnTo>
                <a:lnTo>
                  <a:pt x="512" y="248"/>
                </a:lnTo>
                <a:lnTo>
                  <a:pt x="514" y="252"/>
                </a:lnTo>
                <a:lnTo>
                  <a:pt x="516" y="257"/>
                </a:lnTo>
                <a:lnTo>
                  <a:pt x="518" y="262"/>
                </a:lnTo>
                <a:lnTo>
                  <a:pt x="520" y="266"/>
                </a:lnTo>
                <a:lnTo>
                  <a:pt x="522" y="271"/>
                </a:lnTo>
                <a:lnTo>
                  <a:pt x="524" y="276"/>
                </a:lnTo>
                <a:lnTo>
                  <a:pt x="526" y="280"/>
                </a:lnTo>
                <a:lnTo>
                  <a:pt x="528" y="285"/>
                </a:lnTo>
                <a:lnTo>
                  <a:pt x="530" y="289"/>
                </a:lnTo>
                <a:lnTo>
                  <a:pt x="532" y="294"/>
                </a:lnTo>
                <a:lnTo>
                  <a:pt x="534" y="299"/>
                </a:lnTo>
                <a:lnTo>
                  <a:pt x="536" y="303"/>
                </a:lnTo>
                <a:lnTo>
                  <a:pt x="538" y="307"/>
                </a:lnTo>
                <a:lnTo>
                  <a:pt x="540" y="312"/>
                </a:lnTo>
                <a:lnTo>
                  <a:pt x="542" y="316"/>
                </a:lnTo>
                <a:lnTo>
                  <a:pt x="544" y="321"/>
                </a:lnTo>
                <a:lnTo>
                  <a:pt x="546" y="325"/>
                </a:lnTo>
                <a:lnTo>
                  <a:pt x="548" y="329"/>
                </a:lnTo>
                <a:lnTo>
                  <a:pt x="550" y="333"/>
                </a:lnTo>
                <a:lnTo>
                  <a:pt x="552" y="338"/>
                </a:lnTo>
                <a:lnTo>
                  <a:pt x="554" y="342"/>
                </a:lnTo>
                <a:lnTo>
                  <a:pt x="556" y="346"/>
                </a:lnTo>
                <a:lnTo>
                  <a:pt x="558" y="350"/>
                </a:lnTo>
                <a:lnTo>
                  <a:pt x="560" y="354"/>
                </a:lnTo>
                <a:lnTo>
                  <a:pt x="562" y="358"/>
                </a:lnTo>
                <a:lnTo>
                  <a:pt x="564" y="362"/>
                </a:lnTo>
                <a:lnTo>
                  <a:pt x="566" y="366"/>
                </a:lnTo>
                <a:lnTo>
                  <a:pt x="568" y="369"/>
                </a:lnTo>
                <a:lnTo>
                  <a:pt x="570" y="373"/>
                </a:lnTo>
                <a:lnTo>
                  <a:pt x="572" y="377"/>
                </a:lnTo>
                <a:lnTo>
                  <a:pt x="574" y="380"/>
                </a:lnTo>
                <a:lnTo>
                  <a:pt x="576" y="384"/>
                </a:lnTo>
                <a:lnTo>
                  <a:pt x="578" y="387"/>
                </a:lnTo>
                <a:lnTo>
                  <a:pt x="580" y="391"/>
                </a:lnTo>
                <a:lnTo>
                  <a:pt x="582" y="394"/>
                </a:lnTo>
                <a:lnTo>
                  <a:pt x="584" y="398"/>
                </a:lnTo>
                <a:lnTo>
                  <a:pt x="586" y="401"/>
                </a:lnTo>
                <a:lnTo>
                  <a:pt x="588" y="404"/>
                </a:lnTo>
                <a:lnTo>
                  <a:pt x="590" y="407"/>
                </a:lnTo>
                <a:lnTo>
                  <a:pt x="592" y="410"/>
                </a:lnTo>
                <a:lnTo>
                  <a:pt x="594" y="413"/>
                </a:lnTo>
                <a:lnTo>
                  <a:pt x="596" y="416"/>
                </a:lnTo>
                <a:lnTo>
                  <a:pt x="598" y="419"/>
                </a:lnTo>
                <a:lnTo>
                  <a:pt x="600" y="421"/>
                </a:lnTo>
                <a:lnTo>
                  <a:pt x="602" y="424"/>
                </a:lnTo>
                <a:lnTo>
                  <a:pt x="604" y="426"/>
                </a:lnTo>
                <a:lnTo>
                  <a:pt x="606" y="429"/>
                </a:lnTo>
                <a:lnTo>
                  <a:pt x="608" y="431"/>
                </a:lnTo>
                <a:lnTo>
                  <a:pt x="610" y="433"/>
                </a:lnTo>
                <a:lnTo>
                  <a:pt x="612" y="436"/>
                </a:lnTo>
                <a:lnTo>
                  <a:pt x="614" y="438"/>
                </a:lnTo>
                <a:lnTo>
                  <a:pt x="616" y="440"/>
                </a:lnTo>
                <a:lnTo>
                  <a:pt x="618" y="442"/>
                </a:lnTo>
                <a:lnTo>
                  <a:pt x="620" y="444"/>
                </a:lnTo>
                <a:lnTo>
                  <a:pt x="622" y="445"/>
                </a:lnTo>
                <a:lnTo>
                  <a:pt x="624" y="447"/>
                </a:lnTo>
                <a:lnTo>
                  <a:pt x="626" y="449"/>
                </a:lnTo>
                <a:lnTo>
                  <a:pt x="628" y="450"/>
                </a:lnTo>
                <a:lnTo>
                  <a:pt x="630" y="452"/>
                </a:lnTo>
                <a:lnTo>
                  <a:pt x="632" y="453"/>
                </a:lnTo>
                <a:lnTo>
                  <a:pt x="634" y="454"/>
                </a:lnTo>
                <a:lnTo>
                  <a:pt x="636" y="455"/>
                </a:lnTo>
                <a:lnTo>
                  <a:pt x="638" y="456"/>
                </a:lnTo>
                <a:lnTo>
                  <a:pt x="640" y="457"/>
                </a:lnTo>
                <a:lnTo>
                  <a:pt x="642" y="458"/>
                </a:lnTo>
                <a:lnTo>
                  <a:pt x="644" y="459"/>
                </a:lnTo>
                <a:lnTo>
                  <a:pt x="646" y="460"/>
                </a:lnTo>
                <a:lnTo>
                  <a:pt x="648" y="460"/>
                </a:lnTo>
                <a:lnTo>
                  <a:pt x="650" y="461"/>
                </a:lnTo>
                <a:lnTo>
                  <a:pt x="652" y="461"/>
                </a:lnTo>
                <a:lnTo>
                  <a:pt x="654" y="461"/>
                </a:lnTo>
                <a:lnTo>
                  <a:pt x="656" y="461"/>
                </a:lnTo>
                <a:lnTo>
                  <a:pt x="658" y="461"/>
                </a:lnTo>
                <a:lnTo>
                  <a:pt x="660" y="461"/>
                </a:lnTo>
                <a:lnTo>
                  <a:pt x="662" y="461"/>
                </a:lnTo>
                <a:lnTo>
                  <a:pt x="664" y="461"/>
                </a:lnTo>
                <a:lnTo>
                  <a:pt x="666" y="461"/>
                </a:lnTo>
                <a:lnTo>
                  <a:pt x="668" y="460"/>
                </a:lnTo>
                <a:lnTo>
                  <a:pt x="670" y="460"/>
                </a:lnTo>
                <a:lnTo>
                  <a:pt x="672" y="459"/>
                </a:lnTo>
                <a:lnTo>
                  <a:pt x="674" y="459"/>
                </a:lnTo>
                <a:lnTo>
                  <a:pt x="676" y="458"/>
                </a:lnTo>
                <a:lnTo>
                  <a:pt x="678" y="457"/>
                </a:lnTo>
                <a:lnTo>
                  <a:pt x="680" y="456"/>
                </a:lnTo>
                <a:lnTo>
                  <a:pt x="682" y="455"/>
                </a:lnTo>
                <a:lnTo>
                  <a:pt x="684" y="454"/>
                </a:lnTo>
                <a:lnTo>
                  <a:pt x="686" y="453"/>
                </a:lnTo>
                <a:lnTo>
                  <a:pt x="688" y="451"/>
                </a:lnTo>
                <a:lnTo>
                  <a:pt x="690" y="450"/>
                </a:lnTo>
                <a:lnTo>
                  <a:pt x="692" y="448"/>
                </a:lnTo>
                <a:lnTo>
                  <a:pt x="694" y="447"/>
                </a:lnTo>
                <a:lnTo>
                  <a:pt x="696" y="445"/>
                </a:lnTo>
                <a:lnTo>
                  <a:pt x="698" y="443"/>
                </a:lnTo>
                <a:lnTo>
                  <a:pt x="700" y="441"/>
                </a:lnTo>
                <a:lnTo>
                  <a:pt x="702" y="440"/>
                </a:lnTo>
                <a:lnTo>
                  <a:pt x="704" y="437"/>
                </a:lnTo>
                <a:lnTo>
                  <a:pt x="706" y="435"/>
                </a:lnTo>
                <a:lnTo>
                  <a:pt x="708" y="433"/>
                </a:lnTo>
                <a:lnTo>
                  <a:pt x="710" y="431"/>
                </a:lnTo>
                <a:lnTo>
                  <a:pt x="712" y="428"/>
                </a:lnTo>
                <a:lnTo>
                  <a:pt x="714" y="426"/>
                </a:lnTo>
                <a:lnTo>
                  <a:pt x="716" y="423"/>
                </a:lnTo>
                <a:lnTo>
                  <a:pt x="718" y="421"/>
                </a:lnTo>
                <a:lnTo>
                  <a:pt x="720" y="418"/>
                </a:lnTo>
                <a:lnTo>
                  <a:pt x="722" y="415"/>
                </a:lnTo>
                <a:lnTo>
                  <a:pt x="724" y="412"/>
                </a:lnTo>
                <a:lnTo>
                  <a:pt x="726" y="410"/>
                </a:lnTo>
                <a:lnTo>
                  <a:pt x="728" y="407"/>
                </a:lnTo>
                <a:lnTo>
                  <a:pt x="730" y="403"/>
                </a:lnTo>
                <a:lnTo>
                  <a:pt x="732" y="400"/>
                </a:lnTo>
                <a:lnTo>
                  <a:pt x="734" y="397"/>
                </a:lnTo>
                <a:lnTo>
                  <a:pt x="736" y="394"/>
                </a:lnTo>
                <a:lnTo>
                  <a:pt x="738" y="390"/>
                </a:lnTo>
                <a:lnTo>
                  <a:pt x="740" y="387"/>
                </a:lnTo>
                <a:lnTo>
                  <a:pt x="742" y="383"/>
                </a:lnTo>
                <a:lnTo>
                  <a:pt x="744" y="380"/>
                </a:lnTo>
                <a:lnTo>
                  <a:pt x="746" y="376"/>
                </a:lnTo>
                <a:lnTo>
                  <a:pt x="748" y="373"/>
                </a:lnTo>
                <a:lnTo>
                  <a:pt x="750" y="369"/>
                </a:lnTo>
                <a:lnTo>
                  <a:pt x="752" y="365"/>
                </a:lnTo>
                <a:lnTo>
                  <a:pt x="754" y="361"/>
                </a:lnTo>
                <a:lnTo>
                  <a:pt x="756" y="357"/>
                </a:lnTo>
                <a:lnTo>
                  <a:pt x="758" y="353"/>
                </a:lnTo>
                <a:lnTo>
                  <a:pt x="760" y="349"/>
                </a:lnTo>
                <a:lnTo>
                  <a:pt x="762" y="345"/>
                </a:lnTo>
                <a:lnTo>
                  <a:pt x="764" y="341"/>
                </a:lnTo>
                <a:lnTo>
                  <a:pt x="766" y="337"/>
                </a:lnTo>
                <a:lnTo>
                  <a:pt x="768" y="333"/>
                </a:lnTo>
                <a:lnTo>
                  <a:pt x="770" y="329"/>
                </a:lnTo>
                <a:lnTo>
                  <a:pt x="772" y="324"/>
                </a:lnTo>
                <a:lnTo>
                  <a:pt x="774" y="320"/>
                </a:lnTo>
                <a:lnTo>
                  <a:pt x="776" y="316"/>
                </a:lnTo>
                <a:lnTo>
                  <a:pt x="778" y="311"/>
                </a:lnTo>
                <a:lnTo>
                  <a:pt x="780" y="307"/>
                </a:lnTo>
                <a:lnTo>
                  <a:pt x="782" y="302"/>
                </a:lnTo>
                <a:lnTo>
                  <a:pt x="784" y="298"/>
                </a:lnTo>
                <a:lnTo>
                  <a:pt x="786" y="293"/>
                </a:lnTo>
                <a:lnTo>
                  <a:pt x="788" y="289"/>
                </a:lnTo>
                <a:lnTo>
                  <a:pt x="790" y="284"/>
                </a:lnTo>
                <a:lnTo>
                  <a:pt x="792" y="280"/>
                </a:lnTo>
                <a:lnTo>
                  <a:pt x="794" y="275"/>
                </a:lnTo>
                <a:lnTo>
                  <a:pt x="796" y="270"/>
                </a:lnTo>
                <a:lnTo>
                  <a:pt x="798" y="266"/>
                </a:lnTo>
                <a:lnTo>
                  <a:pt x="800" y="261"/>
                </a:lnTo>
                <a:lnTo>
                  <a:pt x="802" y="256"/>
                </a:lnTo>
                <a:lnTo>
                  <a:pt x="804" y="252"/>
                </a:lnTo>
                <a:lnTo>
                  <a:pt x="806" y="247"/>
                </a:lnTo>
                <a:lnTo>
                  <a:pt x="808" y="242"/>
                </a:lnTo>
                <a:lnTo>
                  <a:pt x="810" y="238"/>
                </a:lnTo>
                <a:lnTo>
                  <a:pt x="812" y="233"/>
                </a:lnTo>
                <a:lnTo>
                  <a:pt x="814" y="228"/>
                </a:lnTo>
                <a:lnTo>
                  <a:pt x="816" y="224"/>
                </a:lnTo>
                <a:lnTo>
                  <a:pt x="818" y="219"/>
                </a:lnTo>
                <a:lnTo>
                  <a:pt x="820" y="214"/>
                </a:lnTo>
                <a:lnTo>
                  <a:pt x="822" y="209"/>
                </a:lnTo>
                <a:lnTo>
                  <a:pt x="824" y="205"/>
                </a:lnTo>
                <a:lnTo>
                  <a:pt x="826" y="200"/>
                </a:lnTo>
                <a:lnTo>
                  <a:pt x="828" y="195"/>
                </a:lnTo>
                <a:lnTo>
                  <a:pt x="830" y="191"/>
                </a:lnTo>
                <a:lnTo>
                  <a:pt x="832" y="186"/>
                </a:lnTo>
                <a:lnTo>
                  <a:pt x="834" y="182"/>
                </a:lnTo>
                <a:lnTo>
                  <a:pt x="836" y="177"/>
                </a:lnTo>
                <a:lnTo>
                  <a:pt x="838" y="172"/>
                </a:lnTo>
                <a:lnTo>
                  <a:pt x="840" y="168"/>
                </a:lnTo>
                <a:lnTo>
                  <a:pt x="842" y="163"/>
                </a:lnTo>
                <a:lnTo>
                  <a:pt x="844" y="159"/>
                </a:lnTo>
                <a:lnTo>
                  <a:pt x="846" y="154"/>
                </a:lnTo>
                <a:lnTo>
                  <a:pt x="848" y="150"/>
                </a:lnTo>
                <a:lnTo>
                  <a:pt x="850" y="146"/>
                </a:lnTo>
                <a:lnTo>
                  <a:pt x="852" y="141"/>
                </a:lnTo>
                <a:lnTo>
                  <a:pt x="854" y="137"/>
                </a:lnTo>
                <a:lnTo>
                  <a:pt x="856" y="133"/>
                </a:lnTo>
                <a:lnTo>
                  <a:pt x="858" y="128"/>
                </a:lnTo>
                <a:lnTo>
                  <a:pt x="860" y="124"/>
                </a:lnTo>
                <a:lnTo>
                  <a:pt x="862" y="120"/>
                </a:lnTo>
                <a:lnTo>
                  <a:pt x="864" y="116"/>
                </a:lnTo>
                <a:lnTo>
                  <a:pt x="866" y="112"/>
                </a:lnTo>
                <a:lnTo>
                  <a:pt x="868" y="108"/>
                </a:lnTo>
                <a:lnTo>
                  <a:pt x="870" y="104"/>
                </a:lnTo>
                <a:lnTo>
                  <a:pt x="872" y="100"/>
                </a:lnTo>
                <a:lnTo>
                  <a:pt x="874" y="96"/>
                </a:lnTo>
                <a:lnTo>
                  <a:pt x="876" y="92"/>
                </a:lnTo>
                <a:lnTo>
                  <a:pt x="878" y="89"/>
                </a:lnTo>
                <a:lnTo>
                  <a:pt x="880" y="85"/>
                </a:lnTo>
                <a:lnTo>
                  <a:pt x="882" y="81"/>
                </a:lnTo>
                <a:lnTo>
                  <a:pt x="884" y="78"/>
                </a:lnTo>
                <a:lnTo>
                  <a:pt x="886" y="74"/>
                </a:lnTo>
                <a:lnTo>
                  <a:pt x="888" y="71"/>
                </a:lnTo>
                <a:lnTo>
                  <a:pt x="890" y="67"/>
                </a:lnTo>
                <a:lnTo>
                  <a:pt x="892" y="64"/>
                </a:lnTo>
                <a:lnTo>
                  <a:pt x="894" y="61"/>
                </a:lnTo>
                <a:lnTo>
                  <a:pt x="896" y="58"/>
                </a:lnTo>
                <a:lnTo>
                  <a:pt x="898" y="55"/>
                </a:lnTo>
                <a:lnTo>
                  <a:pt x="900" y="52"/>
                </a:lnTo>
                <a:lnTo>
                  <a:pt x="902" y="49"/>
                </a:lnTo>
                <a:lnTo>
                  <a:pt x="904" y="46"/>
                </a:lnTo>
                <a:lnTo>
                  <a:pt x="906" y="43"/>
                </a:lnTo>
                <a:lnTo>
                  <a:pt x="908" y="40"/>
                </a:lnTo>
                <a:lnTo>
                  <a:pt x="910" y="38"/>
                </a:lnTo>
                <a:lnTo>
                  <a:pt x="912" y="35"/>
                </a:lnTo>
                <a:lnTo>
                  <a:pt x="914" y="33"/>
                </a:lnTo>
                <a:lnTo>
                  <a:pt x="916" y="30"/>
                </a:lnTo>
                <a:lnTo>
                  <a:pt x="918" y="28"/>
                </a:lnTo>
                <a:lnTo>
                  <a:pt x="920" y="26"/>
                </a:lnTo>
                <a:lnTo>
                  <a:pt x="922" y="24"/>
                </a:lnTo>
                <a:lnTo>
                  <a:pt x="924" y="22"/>
                </a:lnTo>
                <a:lnTo>
                  <a:pt x="926" y="20"/>
                </a:lnTo>
                <a:lnTo>
                  <a:pt x="928" y="18"/>
                </a:lnTo>
                <a:lnTo>
                  <a:pt x="930" y="16"/>
                </a:lnTo>
                <a:lnTo>
                  <a:pt x="932" y="14"/>
                </a:lnTo>
                <a:lnTo>
                  <a:pt x="934" y="13"/>
                </a:lnTo>
                <a:lnTo>
                  <a:pt x="936" y="11"/>
                </a:lnTo>
                <a:lnTo>
                  <a:pt x="938" y="10"/>
                </a:lnTo>
                <a:lnTo>
                  <a:pt x="940" y="8"/>
                </a:lnTo>
                <a:lnTo>
                  <a:pt x="942" y="7"/>
                </a:lnTo>
                <a:lnTo>
                  <a:pt x="944" y="6"/>
                </a:lnTo>
                <a:lnTo>
                  <a:pt x="946" y="5"/>
                </a:lnTo>
                <a:lnTo>
                  <a:pt x="948" y="4"/>
                </a:lnTo>
                <a:lnTo>
                  <a:pt x="950" y="3"/>
                </a:lnTo>
                <a:lnTo>
                  <a:pt x="952" y="2"/>
                </a:lnTo>
                <a:lnTo>
                  <a:pt x="954" y="2"/>
                </a:lnTo>
                <a:lnTo>
                  <a:pt x="956" y="1"/>
                </a:lnTo>
                <a:lnTo>
                  <a:pt x="958" y="1"/>
                </a:lnTo>
                <a:lnTo>
                  <a:pt x="960" y="0"/>
                </a:lnTo>
                <a:lnTo>
                  <a:pt x="962" y="0"/>
                </a:lnTo>
                <a:lnTo>
                  <a:pt x="964" y="0"/>
                </a:lnTo>
                <a:lnTo>
                  <a:pt x="966" y="0"/>
                </a:lnTo>
                <a:lnTo>
                  <a:pt x="968" y="0"/>
                </a:lnTo>
                <a:lnTo>
                  <a:pt x="970" y="0"/>
                </a:lnTo>
                <a:lnTo>
                  <a:pt x="972" y="0"/>
                </a:lnTo>
                <a:lnTo>
                  <a:pt x="974" y="0"/>
                </a:lnTo>
                <a:lnTo>
                  <a:pt x="976" y="0"/>
                </a:lnTo>
                <a:lnTo>
                  <a:pt x="978" y="1"/>
                </a:lnTo>
                <a:lnTo>
                  <a:pt x="980" y="1"/>
                </a:lnTo>
                <a:lnTo>
                  <a:pt x="982" y="2"/>
                </a:lnTo>
                <a:lnTo>
                  <a:pt x="984" y="3"/>
                </a:lnTo>
                <a:lnTo>
                  <a:pt x="986" y="4"/>
                </a:lnTo>
                <a:lnTo>
                  <a:pt x="988" y="5"/>
                </a:lnTo>
                <a:lnTo>
                  <a:pt x="990" y="6"/>
                </a:lnTo>
                <a:lnTo>
                  <a:pt x="992" y="7"/>
                </a:lnTo>
                <a:lnTo>
                  <a:pt x="994" y="8"/>
                </a:lnTo>
                <a:lnTo>
                  <a:pt x="996" y="9"/>
                </a:lnTo>
                <a:lnTo>
                  <a:pt x="998" y="11"/>
                </a:lnTo>
                <a:lnTo>
                  <a:pt x="1000" y="12"/>
                </a:lnTo>
                <a:lnTo>
                  <a:pt x="1002" y="14"/>
                </a:lnTo>
                <a:lnTo>
                  <a:pt x="1004" y="16"/>
                </a:lnTo>
                <a:lnTo>
                  <a:pt x="1006" y="17"/>
                </a:lnTo>
                <a:lnTo>
                  <a:pt x="1008" y="19"/>
                </a:lnTo>
                <a:lnTo>
                  <a:pt x="1010" y="21"/>
                </a:lnTo>
                <a:lnTo>
                  <a:pt x="1012" y="23"/>
                </a:lnTo>
                <a:lnTo>
                  <a:pt x="1014" y="25"/>
                </a:lnTo>
                <a:lnTo>
                  <a:pt x="1016" y="27"/>
                </a:lnTo>
                <a:lnTo>
                  <a:pt x="1018" y="30"/>
                </a:lnTo>
                <a:lnTo>
                  <a:pt x="1020" y="32"/>
                </a:lnTo>
                <a:lnTo>
                  <a:pt x="1022" y="35"/>
                </a:lnTo>
                <a:lnTo>
                  <a:pt x="1024" y="37"/>
                </a:lnTo>
                <a:lnTo>
                  <a:pt x="1026" y="40"/>
                </a:lnTo>
                <a:lnTo>
                  <a:pt x="1028" y="42"/>
                </a:lnTo>
                <a:lnTo>
                  <a:pt x="1030" y="45"/>
                </a:lnTo>
                <a:lnTo>
                  <a:pt x="1032" y="48"/>
                </a:lnTo>
                <a:lnTo>
                  <a:pt x="1034" y="51"/>
                </a:lnTo>
                <a:lnTo>
                  <a:pt x="1036" y="54"/>
                </a:lnTo>
                <a:lnTo>
                  <a:pt x="1038" y="57"/>
                </a:lnTo>
                <a:lnTo>
                  <a:pt x="1040" y="60"/>
                </a:lnTo>
                <a:lnTo>
                  <a:pt x="1042" y="63"/>
                </a:lnTo>
                <a:lnTo>
                  <a:pt x="1044" y="67"/>
                </a:lnTo>
                <a:lnTo>
                  <a:pt x="1046" y="70"/>
                </a:lnTo>
                <a:lnTo>
                  <a:pt x="1048" y="73"/>
                </a:lnTo>
                <a:lnTo>
                  <a:pt x="1050" y="77"/>
                </a:lnTo>
                <a:lnTo>
                  <a:pt x="1052" y="80"/>
                </a:lnTo>
                <a:lnTo>
                  <a:pt x="1054" y="84"/>
                </a:lnTo>
                <a:lnTo>
                  <a:pt x="1056" y="88"/>
                </a:lnTo>
                <a:lnTo>
                  <a:pt x="1058" y="91"/>
                </a:lnTo>
                <a:lnTo>
                  <a:pt x="1060" y="95"/>
                </a:lnTo>
                <a:lnTo>
                  <a:pt x="1062" y="99"/>
                </a:lnTo>
                <a:lnTo>
                  <a:pt x="1064" y="103"/>
                </a:lnTo>
                <a:lnTo>
                  <a:pt x="1066" y="107"/>
                </a:lnTo>
                <a:lnTo>
                  <a:pt x="1068" y="111"/>
                </a:lnTo>
                <a:lnTo>
                  <a:pt x="1070" y="115"/>
                </a:lnTo>
                <a:lnTo>
                  <a:pt x="1072" y="119"/>
                </a:lnTo>
                <a:lnTo>
                  <a:pt x="1074" y="123"/>
                </a:lnTo>
                <a:lnTo>
                  <a:pt x="1076" y="127"/>
                </a:lnTo>
                <a:lnTo>
                  <a:pt x="1078" y="132"/>
                </a:lnTo>
                <a:lnTo>
                  <a:pt x="1080" y="136"/>
                </a:lnTo>
                <a:lnTo>
                  <a:pt x="1082" y="140"/>
                </a:lnTo>
                <a:lnTo>
                  <a:pt x="1084" y="145"/>
                </a:lnTo>
                <a:lnTo>
                  <a:pt x="1086" y="149"/>
                </a:lnTo>
                <a:lnTo>
                  <a:pt x="1088" y="153"/>
                </a:lnTo>
                <a:lnTo>
                  <a:pt x="1090" y="158"/>
                </a:lnTo>
                <a:lnTo>
                  <a:pt x="1092" y="162"/>
                </a:lnTo>
                <a:lnTo>
                  <a:pt x="1094" y="167"/>
                </a:lnTo>
                <a:lnTo>
                  <a:pt x="1096" y="171"/>
                </a:lnTo>
                <a:lnTo>
                  <a:pt x="1098" y="176"/>
                </a:lnTo>
                <a:lnTo>
                  <a:pt x="1100" y="181"/>
                </a:lnTo>
                <a:lnTo>
                  <a:pt x="1102" y="185"/>
                </a:lnTo>
                <a:lnTo>
                  <a:pt x="1104" y="190"/>
                </a:lnTo>
                <a:lnTo>
                  <a:pt x="1106" y="194"/>
                </a:lnTo>
                <a:lnTo>
                  <a:pt x="1108" y="199"/>
                </a:lnTo>
                <a:lnTo>
                  <a:pt x="1110" y="204"/>
                </a:lnTo>
                <a:lnTo>
                  <a:pt x="1112" y="208"/>
                </a:lnTo>
                <a:lnTo>
                  <a:pt x="1114" y="213"/>
                </a:lnTo>
                <a:lnTo>
                  <a:pt x="1116" y="218"/>
                </a:lnTo>
                <a:lnTo>
                  <a:pt x="1118" y="223"/>
                </a:lnTo>
                <a:lnTo>
                  <a:pt x="1120" y="227"/>
                </a:lnTo>
                <a:lnTo>
                  <a:pt x="1122" y="232"/>
                </a:lnTo>
                <a:lnTo>
                  <a:pt x="1124" y="237"/>
                </a:lnTo>
                <a:lnTo>
                  <a:pt x="1126" y="241"/>
                </a:lnTo>
                <a:lnTo>
                  <a:pt x="1128" y="246"/>
                </a:lnTo>
                <a:lnTo>
                  <a:pt x="1130" y="251"/>
                </a:lnTo>
                <a:lnTo>
                  <a:pt x="1132" y="255"/>
                </a:lnTo>
                <a:lnTo>
                  <a:pt x="1134" y="260"/>
                </a:lnTo>
                <a:lnTo>
                  <a:pt x="1136" y="265"/>
                </a:lnTo>
                <a:lnTo>
                  <a:pt x="1138" y="269"/>
                </a:lnTo>
                <a:lnTo>
                  <a:pt x="1140" y="274"/>
                </a:lnTo>
                <a:lnTo>
                  <a:pt x="1142" y="279"/>
                </a:lnTo>
                <a:lnTo>
                  <a:pt x="1144" y="283"/>
                </a:lnTo>
                <a:lnTo>
                  <a:pt x="1146" y="288"/>
                </a:lnTo>
                <a:lnTo>
                  <a:pt x="1148" y="292"/>
                </a:lnTo>
                <a:lnTo>
                  <a:pt x="1150" y="297"/>
                </a:lnTo>
                <a:lnTo>
                  <a:pt x="1152" y="301"/>
                </a:lnTo>
                <a:lnTo>
                  <a:pt x="1154" y="306"/>
                </a:lnTo>
                <a:lnTo>
                  <a:pt x="1156" y="310"/>
                </a:lnTo>
                <a:lnTo>
                  <a:pt x="1158" y="315"/>
                </a:lnTo>
                <a:lnTo>
                  <a:pt x="1160" y="319"/>
                </a:lnTo>
                <a:lnTo>
                  <a:pt x="1162" y="323"/>
                </a:lnTo>
                <a:lnTo>
                  <a:pt x="1164" y="328"/>
                </a:lnTo>
                <a:lnTo>
                  <a:pt x="1166" y="332"/>
                </a:lnTo>
                <a:lnTo>
                  <a:pt x="1168" y="336"/>
                </a:lnTo>
                <a:lnTo>
                  <a:pt x="1170" y="340"/>
                </a:lnTo>
                <a:lnTo>
                  <a:pt x="1172" y="344"/>
                </a:lnTo>
                <a:lnTo>
                  <a:pt x="1174" y="348"/>
                </a:lnTo>
                <a:lnTo>
                  <a:pt x="1176" y="353"/>
                </a:lnTo>
                <a:lnTo>
                  <a:pt x="1178" y="356"/>
                </a:lnTo>
                <a:lnTo>
                  <a:pt x="1180" y="360"/>
                </a:lnTo>
                <a:lnTo>
                  <a:pt x="1182" y="364"/>
                </a:lnTo>
                <a:lnTo>
                  <a:pt x="1184" y="368"/>
                </a:lnTo>
                <a:lnTo>
                  <a:pt x="1186" y="372"/>
                </a:lnTo>
                <a:lnTo>
                  <a:pt x="1188" y="376"/>
                </a:lnTo>
                <a:lnTo>
                  <a:pt x="1190" y="379"/>
                </a:lnTo>
                <a:lnTo>
                  <a:pt x="1192" y="383"/>
                </a:lnTo>
                <a:lnTo>
                  <a:pt x="1194" y="386"/>
                </a:lnTo>
                <a:lnTo>
                  <a:pt x="1196" y="390"/>
                </a:lnTo>
                <a:lnTo>
                  <a:pt x="1198" y="393"/>
                </a:lnTo>
                <a:lnTo>
                  <a:pt x="1200" y="396"/>
                </a:lnTo>
                <a:lnTo>
                  <a:pt x="1202" y="400"/>
                </a:lnTo>
                <a:lnTo>
                  <a:pt x="1204" y="403"/>
                </a:lnTo>
                <a:lnTo>
                  <a:pt x="1206" y="406"/>
                </a:lnTo>
                <a:lnTo>
                  <a:pt x="1208" y="409"/>
                </a:lnTo>
                <a:lnTo>
                  <a:pt x="1210" y="412"/>
                </a:lnTo>
                <a:lnTo>
                  <a:pt x="1212" y="415"/>
                </a:lnTo>
                <a:lnTo>
                  <a:pt x="1214" y="418"/>
                </a:lnTo>
                <a:lnTo>
                  <a:pt x="1216" y="420"/>
                </a:lnTo>
                <a:lnTo>
                  <a:pt x="1218" y="423"/>
                </a:lnTo>
                <a:lnTo>
                  <a:pt x="1220" y="425"/>
                </a:lnTo>
                <a:lnTo>
                  <a:pt x="1222" y="428"/>
                </a:lnTo>
                <a:lnTo>
                  <a:pt x="1224" y="430"/>
                </a:lnTo>
                <a:lnTo>
                  <a:pt x="1226" y="433"/>
                </a:lnTo>
                <a:lnTo>
                  <a:pt x="1228" y="435"/>
                </a:lnTo>
                <a:lnTo>
                  <a:pt x="1230" y="437"/>
                </a:lnTo>
                <a:lnTo>
                  <a:pt x="1232" y="439"/>
                </a:lnTo>
                <a:lnTo>
                  <a:pt x="1234" y="441"/>
                </a:lnTo>
                <a:lnTo>
                  <a:pt x="1236" y="443"/>
                </a:lnTo>
                <a:lnTo>
                  <a:pt x="1238" y="445"/>
                </a:lnTo>
                <a:lnTo>
                  <a:pt x="1240" y="447"/>
                </a:lnTo>
                <a:lnTo>
                  <a:pt x="1242" y="448"/>
                </a:lnTo>
                <a:lnTo>
                  <a:pt x="1244" y="450"/>
                </a:lnTo>
                <a:lnTo>
                  <a:pt x="1246" y="451"/>
                </a:lnTo>
                <a:lnTo>
                  <a:pt x="1248" y="452"/>
                </a:lnTo>
                <a:lnTo>
                  <a:pt x="1250" y="454"/>
                </a:lnTo>
                <a:lnTo>
                  <a:pt x="1252" y="455"/>
                </a:lnTo>
                <a:lnTo>
                  <a:pt x="1254" y="456"/>
                </a:lnTo>
                <a:lnTo>
                  <a:pt x="1256" y="457"/>
                </a:lnTo>
                <a:lnTo>
                  <a:pt x="1258" y="458"/>
                </a:lnTo>
                <a:lnTo>
                  <a:pt x="1260" y="459"/>
                </a:lnTo>
                <a:lnTo>
                  <a:pt x="1262" y="459"/>
                </a:lnTo>
                <a:lnTo>
                  <a:pt x="1264" y="460"/>
                </a:lnTo>
                <a:lnTo>
                  <a:pt x="1266" y="460"/>
                </a:lnTo>
                <a:lnTo>
                  <a:pt x="1268" y="461"/>
                </a:lnTo>
                <a:lnTo>
                  <a:pt x="1270" y="461"/>
                </a:lnTo>
                <a:lnTo>
                  <a:pt x="1272" y="461"/>
                </a:lnTo>
                <a:lnTo>
                  <a:pt x="1274" y="461"/>
                </a:lnTo>
                <a:lnTo>
                  <a:pt x="1276" y="461"/>
                </a:lnTo>
                <a:lnTo>
                  <a:pt x="1277" y="461"/>
                </a:lnTo>
              </a:path>
            </a:pathLst>
          </a:custGeom>
          <a:noFill/>
          <a:ln w="254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cxnSp>
        <p:nvCxnSpPr>
          <p:cNvPr id="6" name="Straight Arrow Connector 5">
            <a:extLst>
              <a:ext uri="{FF2B5EF4-FFF2-40B4-BE49-F238E27FC236}">
                <a16:creationId xmlns:a16="http://schemas.microsoft.com/office/drawing/2014/main" id="{B62E5433-5B4C-4B38-9074-4A1EF3DC7280}"/>
              </a:ext>
            </a:extLst>
          </p:cNvPr>
          <p:cNvCxnSpPr/>
          <p:nvPr/>
        </p:nvCxnSpPr>
        <p:spPr>
          <a:xfrm>
            <a:off x="457200" y="2841625"/>
            <a:ext cx="5824538" cy="0"/>
          </a:xfrm>
          <a:prstGeom prst="straightConnector1">
            <a:avLst/>
          </a:prstGeom>
          <a:ln w="381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7" name="Straight Arrow Connector 6">
            <a:extLst>
              <a:ext uri="{FF2B5EF4-FFF2-40B4-BE49-F238E27FC236}">
                <a16:creationId xmlns:a16="http://schemas.microsoft.com/office/drawing/2014/main" id="{19546BB7-A86B-4855-B676-F4C4ED55EE84}"/>
              </a:ext>
            </a:extLst>
          </p:cNvPr>
          <p:cNvCxnSpPr>
            <a:cxnSpLocks/>
          </p:cNvCxnSpPr>
          <p:nvPr/>
        </p:nvCxnSpPr>
        <p:spPr>
          <a:xfrm flipV="1">
            <a:off x="1060450" y="1987550"/>
            <a:ext cx="0" cy="1708150"/>
          </a:xfrm>
          <a:prstGeom prst="straightConnector1">
            <a:avLst/>
          </a:prstGeom>
          <a:ln w="381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9" name="Oval 8">
            <a:extLst>
              <a:ext uri="{FF2B5EF4-FFF2-40B4-BE49-F238E27FC236}">
                <a16:creationId xmlns:a16="http://schemas.microsoft.com/office/drawing/2014/main" id="{406D37E6-947C-4714-B8B9-EBE75B75C870}"/>
              </a:ext>
            </a:extLst>
          </p:cNvPr>
          <p:cNvSpPr/>
          <p:nvPr/>
        </p:nvSpPr>
        <p:spPr>
          <a:xfrm>
            <a:off x="2095500" y="2178050"/>
            <a:ext cx="119063" cy="10318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10" name="Oval 9">
            <a:extLst>
              <a:ext uri="{FF2B5EF4-FFF2-40B4-BE49-F238E27FC236}">
                <a16:creationId xmlns:a16="http://schemas.microsoft.com/office/drawing/2014/main" id="{757FDF90-D5A3-4E5E-9D3E-557F5A69D28C}"/>
              </a:ext>
            </a:extLst>
          </p:cNvPr>
          <p:cNvSpPr/>
          <p:nvPr/>
        </p:nvSpPr>
        <p:spPr>
          <a:xfrm>
            <a:off x="4452938" y="2203450"/>
            <a:ext cx="119062" cy="10318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cxnSp>
        <p:nvCxnSpPr>
          <p:cNvPr id="11" name="Straight Arrow Connector 10">
            <a:extLst>
              <a:ext uri="{FF2B5EF4-FFF2-40B4-BE49-F238E27FC236}">
                <a16:creationId xmlns:a16="http://schemas.microsoft.com/office/drawing/2014/main" id="{8CD904DC-3B39-44B9-B63A-14CF82CAA280}"/>
              </a:ext>
            </a:extLst>
          </p:cNvPr>
          <p:cNvCxnSpPr>
            <a:cxnSpLocks/>
          </p:cNvCxnSpPr>
          <p:nvPr/>
        </p:nvCxnSpPr>
        <p:spPr>
          <a:xfrm>
            <a:off x="2100263" y="1987550"/>
            <a:ext cx="2411412" cy="0"/>
          </a:xfrm>
          <a:prstGeom prst="straightConnector1">
            <a:avLst/>
          </a:prstGeom>
          <a:ln w="19050">
            <a:solidFill>
              <a:srgbClr val="0070C0"/>
            </a:solidFill>
            <a:prstDash val="sysDash"/>
            <a:headEnd type="triangle"/>
            <a:tailEnd type="triangle"/>
          </a:ln>
        </p:spPr>
        <p:style>
          <a:lnRef idx="1">
            <a:schemeClr val="accent1"/>
          </a:lnRef>
          <a:fillRef idx="0">
            <a:schemeClr val="accent1"/>
          </a:fillRef>
          <a:effectRef idx="0">
            <a:schemeClr val="accent1"/>
          </a:effectRef>
          <a:fontRef idx="minor">
            <a:schemeClr val="tx1"/>
          </a:fontRef>
        </p:style>
      </p:cxnSp>
      <p:sp>
        <p:nvSpPr>
          <p:cNvPr id="11274" name="Content Placeholder 2">
            <a:extLst>
              <a:ext uri="{FF2B5EF4-FFF2-40B4-BE49-F238E27FC236}">
                <a16:creationId xmlns:a16="http://schemas.microsoft.com/office/drawing/2014/main" id="{E88217AF-5160-460D-A7CE-415633D657C5}"/>
              </a:ext>
            </a:extLst>
          </p:cNvPr>
          <p:cNvSpPr txBox="1">
            <a:spLocks/>
          </p:cNvSpPr>
          <p:nvPr/>
        </p:nvSpPr>
        <p:spPr bwMode="auto">
          <a:xfrm>
            <a:off x="47625" y="3695700"/>
            <a:ext cx="8958263"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639763" indent="-2730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indent="-182563">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187450" indent="-182563">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1462088" indent="-182563">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1919288" indent="-182563"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376488" indent="-182563"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2833688" indent="-182563"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290888" indent="-182563"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r>
              <a:rPr lang="en-CA" altLang="en-US" sz="2100"/>
              <a:t>The horizontal difference between a Max and Min is half the period</a:t>
            </a:r>
          </a:p>
        </p:txBody>
      </p:sp>
      <p:sp>
        <p:nvSpPr>
          <p:cNvPr id="14" name="Oval 13">
            <a:extLst>
              <a:ext uri="{FF2B5EF4-FFF2-40B4-BE49-F238E27FC236}">
                <a16:creationId xmlns:a16="http://schemas.microsoft.com/office/drawing/2014/main" id="{2DF20484-373D-43EC-A66E-21516F023433}"/>
              </a:ext>
            </a:extLst>
          </p:cNvPr>
          <p:cNvSpPr/>
          <p:nvPr/>
        </p:nvSpPr>
        <p:spPr>
          <a:xfrm>
            <a:off x="3287713" y="3271838"/>
            <a:ext cx="120650" cy="10318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cxnSp>
        <p:nvCxnSpPr>
          <p:cNvPr id="15" name="Straight Arrow Connector 14">
            <a:extLst>
              <a:ext uri="{FF2B5EF4-FFF2-40B4-BE49-F238E27FC236}">
                <a16:creationId xmlns:a16="http://schemas.microsoft.com/office/drawing/2014/main" id="{D7B3C75C-B5E2-4445-A781-EFF1BA7F7859}"/>
              </a:ext>
            </a:extLst>
          </p:cNvPr>
          <p:cNvCxnSpPr>
            <a:cxnSpLocks/>
          </p:cNvCxnSpPr>
          <p:nvPr/>
        </p:nvCxnSpPr>
        <p:spPr>
          <a:xfrm>
            <a:off x="3314700" y="2640013"/>
            <a:ext cx="1257300" cy="0"/>
          </a:xfrm>
          <a:prstGeom prst="straightConnector1">
            <a:avLst/>
          </a:prstGeom>
          <a:ln w="19050">
            <a:solidFill>
              <a:srgbClr val="0070C0"/>
            </a:solidFill>
            <a:prstDash val="sysDash"/>
            <a:headEnd type="triangle"/>
            <a:tailEnd type="triangle"/>
          </a:ln>
        </p:spPr>
        <p:style>
          <a:lnRef idx="1">
            <a:schemeClr val="accent1"/>
          </a:lnRef>
          <a:fillRef idx="0">
            <a:schemeClr val="accent1"/>
          </a:fillRef>
          <a:effectRef idx="0">
            <a:schemeClr val="accent1"/>
          </a:effectRef>
          <a:fontRef idx="minor">
            <a:schemeClr val="tx1"/>
          </a:fontRef>
        </p:style>
      </p:cxnSp>
      <p:graphicFrame>
        <p:nvGraphicFramePr>
          <p:cNvPr id="11277" name="Object 2">
            <a:extLst>
              <a:ext uri="{FF2B5EF4-FFF2-40B4-BE49-F238E27FC236}">
                <a16:creationId xmlns:a16="http://schemas.microsoft.com/office/drawing/2014/main" id="{27F70C3B-DD9C-4D2F-9EA2-AB59CFFA5231}"/>
              </a:ext>
            </a:extLst>
          </p:cNvPr>
          <p:cNvGraphicFramePr>
            <a:graphicFrameLocks noChangeAspect="1"/>
          </p:cNvGraphicFramePr>
          <p:nvPr/>
        </p:nvGraphicFramePr>
        <p:xfrm>
          <a:off x="2898775" y="1963738"/>
          <a:ext cx="701675" cy="258762"/>
        </p:xfrm>
        <a:graphic>
          <a:graphicData uri="http://schemas.openxmlformats.org/presentationml/2006/ole">
            <mc:AlternateContent xmlns:mc="http://schemas.openxmlformats.org/markup-compatibility/2006">
              <mc:Choice xmlns:v="urn:schemas-microsoft-com:vml" Requires="v">
                <p:oleObj name="Equation" r:id="rId4" imgW="482181" imgH="177646" progId="Equation.DSMT4">
                  <p:embed/>
                </p:oleObj>
              </mc:Choice>
              <mc:Fallback>
                <p:oleObj name="Equation" r:id="rId4" imgW="482181" imgH="177646" progId="Equation.DSMT4">
                  <p:embed/>
                  <p:pic>
                    <p:nvPicPr>
                      <p:cNvPr id="11277" name="Object 2">
                        <a:extLst>
                          <a:ext uri="{FF2B5EF4-FFF2-40B4-BE49-F238E27FC236}">
                            <a16:creationId xmlns:a16="http://schemas.microsoft.com/office/drawing/2014/main" id="{27F70C3B-DD9C-4D2F-9EA2-AB59CFFA5231}"/>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98775" y="1963738"/>
                        <a:ext cx="701675" cy="258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1278" name="Object 15">
            <a:extLst>
              <a:ext uri="{FF2B5EF4-FFF2-40B4-BE49-F238E27FC236}">
                <a16:creationId xmlns:a16="http://schemas.microsoft.com/office/drawing/2014/main" id="{0431D856-8CE6-4BFF-83C9-B41A103C0138}"/>
              </a:ext>
            </a:extLst>
          </p:cNvPr>
          <p:cNvGraphicFramePr>
            <a:graphicFrameLocks noChangeAspect="1"/>
          </p:cNvGraphicFramePr>
          <p:nvPr/>
        </p:nvGraphicFramePr>
        <p:xfrm>
          <a:off x="3597275" y="2332038"/>
          <a:ext cx="830263" cy="331787"/>
        </p:xfrm>
        <a:graphic>
          <a:graphicData uri="http://schemas.openxmlformats.org/presentationml/2006/ole">
            <mc:AlternateContent xmlns:mc="http://schemas.openxmlformats.org/markup-compatibility/2006">
              <mc:Choice xmlns:v="urn:schemas-microsoft-com:vml" Requires="v">
                <p:oleObj name="Equation" r:id="rId6" imgW="571252" imgH="228501" progId="Equation.DSMT4">
                  <p:embed/>
                </p:oleObj>
              </mc:Choice>
              <mc:Fallback>
                <p:oleObj name="Equation" r:id="rId6" imgW="571252" imgH="228501" progId="Equation.DSMT4">
                  <p:embed/>
                  <p:pic>
                    <p:nvPicPr>
                      <p:cNvPr id="11278" name="Object 15">
                        <a:extLst>
                          <a:ext uri="{FF2B5EF4-FFF2-40B4-BE49-F238E27FC236}">
                            <a16:creationId xmlns:a16="http://schemas.microsoft.com/office/drawing/2014/main" id="{0431D856-8CE6-4BFF-83C9-B41A103C0138}"/>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597275" y="2332038"/>
                        <a:ext cx="830263" cy="331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cxnSp>
        <p:nvCxnSpPr>
          <p:cNvPr id="17" name="Straight Arrow Connector 16">
            <a:extLst>
              <a:ext uri="{FF2B5EF4-FFF2-40B4-BE49-F238E27FC236}">
                <a16:creationId xmlns:a16="http://schemas.microsoft.com/office/drawing/2014/main" id="{EB4CA6E7-5A71-4718-B301-D60E188D8A32}"/>
              </a:ext>
            </a:extLst>
          </p:cNvPr>
          <p:cNvCxnSpPr>
            <a:cxnSpLocks/>
          </p:cNvCxnSpPr>
          <p:nvPr/>
        </p:nvCxnSpPr>
        <p:spPr>
          <a:xfrm flipV="1">
            <a:off x="2154238" y="2281238"/>
            <a:ext cx="0" cy="1093787"/>
          </a:xfrm>
          <a:prstGeom prst="straightConnector1">
            <a:avLst/>
          </a:prstGeom>
          <a:ln w="19050">
            <a:solidFill>
              <a:srgbClr val="0070C0"/>
            </a:solidFill>
            <a:prstDash val="sysDash"/>
            <a:headEnd type="triangle"/>
            <a:tailEnd type="triangle"/>
          </a:ln>
        </p:spPr>
        <p:style>
          <a:lnRef idx="1">
            <a:schemeClr val="accent1"/>
          </a:lnRef>
          <a:fillRef idx="0">
            <a:schemeClr val="accent1"/>
          </a:fillRef>
          <a:effectRef idx="0">
            <a:schemeClr val="accent1"/>
          </a:effectRef>
          <a:fontRef idx="minor">
            <a:schemeClr val="tx1"/>
          </a:fontRef>
        </p:style>
      </p:cxnSp>
      <p:graphicFrame>
        <p:nvGraphicFramePr>
          <p:cNvPr id="11280" name="Object 17">
            <a:extLst>
              <a:ext uri="{FF2B5EF4-FFF2-40B4-BE49-F238E27FC236}">
                <a16:creationId xmlns:a16="http://schemas.microsoft.com/office/drawing/2014/main" id="{11000F3E-6F4D-49CB-979D-E7AB8047716C}"/>
              </a:ext>
            </a:extLst>
          </p:cNvPr>
          <p:cNvGraphicFramePr>
            <a:graphicFrameLocks noChangeAspect="1"/>
          </p:cNvGraphicFramePr>
          <p:nvPr/>
        </p:nvGraphicFramePr>
        <p:xfrm>
          <a:off x="1447800" y="2894013"/>
          <a:ext cx="1295400" cy="296862"/>
        </p:xfrm>
        <a:graphic>
          <a:graphicData uri="http://schemas.openxmlformats.org/presentationml/2006/ole">
            <mc:AlternateContent xmlns:mc="http://schemas.openxmlformats.org/markup-compatibility/2006">
              <mc:Choice xmlns:v="urn:schemas-microsoft-com:vml" Requires="v">
                <p:oleObj name="Equation" r:id="rId8" imgW="888614" imgH="203112" progId="Equation.DSMT4">
                  <p:embed/>
                </p:oleObj>
              </mc:Choice>
              <mc:Fallback>
                <p:oleObj name="Equation" r:id="rId8" imgW="888614" imgH="203112" progId="Equation.DSMT4">
                  <p:embed/>
                  <p:pic>
                    <p:nvPicPr>
                      <p:cNvPr id="11280" name="Object 17">
                        <a:extLst>
                          <a:ext uri="{FF2B5EF4-FFF2-40B4-BE49-F238E27FC236}">
                            <a16:creationId xmlns:a16="http://schemas.microsoft.com/office/drawing/2014/main" id="{11000F3E-6F4D-49CB-979D-E7AB8047716C}"/>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447800" y="2894013"/>
                        <a:ext cx="1295400" cy="296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1281" name="Content Placeholder 2">
            <a:extLst>
              <a:ext uri="{FF2B5EF4-FFF2-40B4-BE49-F238E27FC236}">
                <a16:creationId xmlns:a16="http://schemas.microsoft.com/office/drawing/2014/main" id="{FE8F235F-6065-4457-BEFC-F29A3F079FCF}"/>
              </a:ext>
            </a:extLst>
          </p:cNvPr>
          <p:cNvSpPr txBox="1">
            <a:spLocks/>
          </p:cNvSpPr>
          <p:nvPr/>
        </p:nvSpPr>
        <p:spPr bwMode="auto">
          <a:xfrm>
            <a:off x="41275" y="4202113"/>
            <a:ext cx="8532813"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639763" indent="-2730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indent="-182563">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187450" indent="-182563">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1462088" indent="-182563">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1919288" indent="-182563"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376488" indent="-182563"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2833688" indent="-182563"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290888" indent="-182563"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r>
              <a:rPr lang="en-CA" altLang="en-US" sz="2100"/>
              <a:t>The horizonal difference between two maximum points or two minimum points is the period</a:t>
            </a:r>
          </a:p>
        </p:txBody>
      </p:sp>
      <p:sp>
        <p:nvSpPr>
          <p:cNvPr id="11282" name="Content Placeholder 2">
            <a:extLst>
              <a:ext uri="{FF2B5EF4-FFF2-40B4-BE49-F238E27FC236}">
                <a16:creationId xmlns:a16="http://schemas.microsoft.com/office/drawing/2014/main" id="{56CD6EFC-E4B4-4BEF-95BF-595A3FCE5328}"/>
              </a:ext>
            </a:extLst>
          </p:cNvPr>
          <p:cNvSpPr txBox="1">
            <a:spLocks/>
          </p:cNvSpPr>
          <p:nvPr/>
        </p:nvSpPr>
        <p:spPr bwMode="auto">
          <a:xfrm>
            <a:off x="41275" y="4932363"/>
            <a:ext cx="8532813" cy="75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639763" indent="-2730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indent="-182563">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187450" indent="-182563">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1462088" indent="-182563">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1919288" indent="-182563"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376488" indent="-182563"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2833688" indent="-182563"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290888" indent="-182563"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r>
              <a:rPr lang="en-CA" altLang="en-US" sz="2100"/>
              <a:t>The vertical difference between a maximum point and a minimum point is twice the amplitude</a:t>
            </a:r>
          </a:p>
        </p:txBody>
      </p:sp>
      <p:sp>
        <p:nvSpPr>
          <p:cNvPr id="11283" name="Content Placeholder 2">
            <a:extLst>
              <a:ext uri="{FF2B5EF4-FFF2-40B4-BE49-F238E27FC236}">
                <a16:creationId xmlns:a16="http://schemas.microsoft.com/office/drawing/2014/main" id="{9F8A3F43-F0E9-485B-8ED6-10CFF2186376}"/>
              </a:ext>
            </a:extLst>
          </p:cNvPr>
          <p:cNvSpPr txBox="1">
            <a:spLocks/>
          </p:cNvSpPr>
          <p:nvPr/>
        </p:nvSpPr>
        <p:spPr bwMode="auto">
          <a:xfrm>
            <a:off x="41275" y="5667375"/>
            <a:ext cx="8532813" cy="750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639763" indent="-2730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indent="-182563">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187450" indent="-182563">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1462088" indent="-182563">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1919288" indent="-182563"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376488" indent="-182563"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2833688" indent="-182563"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290888" indent="-182563"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r>
              <a:rPr lang="en-CA" altLang="en-US" sz="2100"/>
              <a:t>The average of the vertical distance between a maximum point and a minimum point is the vertical displacement/shift</a:t>
            </a: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5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6134BC-AFDE-44BA-B061-4A49578164AA}"/>
              </a:ext>
            </a:extLst>
          </p:cNvPr>
          <p:cNvSpPr>
            <a:spLocks noGrp="1"/>
          </p:cNvSpPr>
          <p:nvPr>
            <p:ph type="title"/>
          </p:nvPr>
        </p:nvSpPr>
        <p:spPr>
          <a:xfrm>
            <a:off x="457200" y="274638"/>
            <a:ext cx="8186738" cy="868362"/>
          </a:xfrm>
        </p:spPr>
        <p:txBody>
          <a:bodyPr>
            <a:normAutofit fontScale="90000"/>
          </a:bodyPr>
          <a:lstStyle/>
          <a:p>
            <a:pPr eaLnBrk="1" hangingPunct="1">
              <a:defRPr/>
            </a:pPr>
            <a:r>
              <a:rPr lang="en-CA" sz="2700" dirty="0"/>
              <a:t>I) Applications of Trigonometric Functions in the REAL world:</a:t>
            </a:r>
          </a:p>
        </p:txBody>
      </p:sp>
      <p:sp>
        <p:nvSpPr>
          <p:cNvPr id="12291" name="Content Placeholder 2">
            <a:extLst>
              <a:ext uri="{FF2B5EF4-FFF2-40B4-BE49-F238E27FC236}">
                <a16:creationId xmlns:a16="http://schemas.microsoft.com/office/drawing/2014/main" id="{0AAEBB0C-F913-4406-8E40-338CB50CEE08}"/>
              </a:ext>
            </a:extLst>
          </p:cNvPr>
          <p:cNvSpPr>
            <a:spLocks noGrp="1"/>
          </p:cNvSpPr>
          <p:nvPr>
            <p:ph sz="quarter" idx="1"/>
          </p:nvPr>
        </p:nvSpPr>
        <p:spPr>
          <a:xfrm>
            <a:off x="377825" y="1190625"/>
            <a:ext cx="8128000" cy="5283200"/>
          </a:xfrm>
        </p:spPr>
        <p:txBody>
          <a:bodyPr/>
          <a:lstStyle/>
          <a:p>
            <a:pPr eaLnBrk="1" hangingPunct="1"/>
            <a:r>
              <a:rPr lang="en-CA" altLang="en-US"/>
              <a:t>Mechanical Engineering</a:t>
            </a:r>
          </a:p>
          <a:p>
            <a:pPr lvl="1" eaLnBrk="1" hangingPunct="1"/>
            <a:r>
              <a:rPr lang="en-CA" altLang="en-US"/>
              <a:t>Circular or Periodic Motions</a:t>
            </a:r>
          </a:p>
          <a:p>
            <a:pPr lvl="1" eaLnBrk="1" hangingPunct="1"/>
            <a:r>
              <a:rPr lang="en-CA" altLang="en-US"/>
              <a:t>Bicycles, Ferris Wheels, </a:t>
            </a:r>
          </a:p>
          <a:p>
            <a:pPr lvl="1" eaLnBrk="1" hangingPunct="1"/>
            <a:r>
              <a:rPr lang="en-CA" altLang="en-US"/>
              <a:t>Simple Harmonic Motions (Springs)</a:t>
            </a:r>
          </a:p>
          <a:p>
            <a:pPr eaLnBrk="1" hangingPunct="1"/>
            <a:r>
              <a:rPr lang="en-CA" altLang="en-US"/>
              <a:t>Ecological Studies</a:t>
            </a:r>
          </a:p>
          <a:p>
            <a:pPr lvl="1" eaLnBrk="1" hangingPunct="1"/>
            <a:r>
              <a:rPr lang="en-CA" altLang="en-US"/>
              <a:t>Ocean Tides (High and Low tides)</a:t>
            </a:r>
          </a:p>
          <a:p>
            <a:pPr lvl="1" eaLnBrk="1" hangingPunct="1"/>
            <a:r>
              <a:rPr lang="en-CA" altLang="en-US"/>
              <a:t>Ocean Depths</a:t>
            </a:r>
          </a:p>
          <a:p>
            <a:pPr eaLnBrk="1" hangingPunct="1"/>
            <a:r>
              <a:rPr lang="en-CA" altLang="en-US"/>
              <a:t>Astronomy</a:t>
            </a:r>
          </a:p>
          <a:p>
            <a:pPr lvl="1" eaLnBrk="1" hangingPunct="1"/>
            <a:r>
              <a:rPr lang="en-CA" altLang="en-US"/>
              <a:t>Solar System, Hayley’s Comet</a:t>
            </a:r>
          </a:p>
          <a:p>
            <a:pPr eaLnBrk="1" hangingPunct="1"/>
            <a:r>
              <a:rPr lang="en-CA" altLang="en-US"/>
              <a:t>Physics</a:t>
            </a:r>
          </a:p>
          <a:p>
            <a:pPr lvl="1" eaLnBrk="1" hangingPunct="1"/>
            <a:r>
              <a:rPr lang="en-CA" altLang="en-US"/>
              <a:t>Waves: Sound waves, Electromagnetic waves</a:t>
            </a:r>
          </a:p>
          <a:p>
            <a:pPr lvl="1" eaLnBrk="1" hangingPunct="1"/>
            <a:r>
              <a:rPr lang="en-CA" altLang="en-US"/>
              <a:t>Light</a:t>
            </a:r>
          </a:p>
          <a:p>
            <a:pPr lvl="1" eaLnBrk="1" hangingPunct="1"/>
            <a:endParaRPr lang="en-CA" altLang="en-US"/>
          </a:p>
          <a:p>
            <a:pPr eaLnBrk="1" hangingPunct="1"/>
            <a:endParaRPr lang="en-CA" altLang="en-US"/>
          </a:p>
        </p:txBody>
      </p:sp>
      <p:sp>
        <p:nvSpPr>
          <p:cNvPr id="12292" name="Text Box 5">
            <a:extLst>
              <a:ext uri="{FF2B5EF4-FFF2-40B4-BE49-F238E27FC236}">
                <a16:creationId xmlns:a16="http://schemas.microsoft.com/office/drawing/2014/main" id="{7192F861-EA54-4CD0-B6C2-0C0F6A014F23}"/>
              </a:ext>
            </a:extLst>
          </p:cNvPr>
          <p:cNvSpPr txBox="1">
            <a:spLocks noChangeArrowheads="1"/>
          </p:cNvSpPr>
          <p:nvPr/>
        </p:nvSpPr>
        <p:spPr bwMode="auto">
          <a:xfrm>
            <a:off x="5084763" y="6613525"/>
            <a:ext cx="4059237"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latin typeface="Arial" panose="020B0604020202020204" pitchFamily="34" charset="0"/>
              </a:rPr>
              <a:t>© Copyright all rights reserved to Homework depot: </a:t>
            </a:r>
            <a:r>
              <a:rPr lang="en-US" altLang="en-US" sz="1000">
                <a:latin typeface="Arial" panose="020B0604020202020204" pitchFamily="34" charset="0"/>
                <a:hlinkClick r:id="rId4"/>
              </a:rPr>
              <a:t>www.BCMath.ca</a:t>
            </a:r>
            <a:r>
              <a:rPr lang="en-US" altLang="en-US" sz="1000">
                <a:latin typeface="Arial" panose="020B0604020202020204" pitchFamily="34" charset="0"/>
              </a:rPr>
              <a:t> </a:t>
            </a:r>
          </a:p>
        </p:txBody>
      </p:sp>
    </p:spTree>
    <p:custDataLst>
      <p:tags r:id="rId1"/>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6374FA-2A0D-40F2-9770-2E94C6D0D862}"/>
              </a:ext>
            </a:extLst>
          </p:cNvPr>
          <p:cNvSpPr>
            <a:spLocks noGrp="1"/>
          </p:cNvSpPr>
          <p:nvPr>
            <p:ph type="title"/>
          </p:nvPr>
        </p:nvSpPr>
        <p:spPr>
          <a:xfrm>
            <a:off x="457200" y="274638"/>
            <a:ext cx="8186738" cy="511175"/>
          </a:xfrm>
        </p:spPr>
        <p:txBody>
          <a:bodyPr/>
          <a:lstStyle/>
          <a:p>
            <a:pPr eaLnBrk="1" hangingPunct="1">
              <a:defRPr/>
            </a:pPr>
            <a:r>
              <a:rPr lang="en-CA" sz="2700" dirty="0"/>
              <a:t>II) Ocean Tides</a:t>
            </a:r>
          </a:p>
        </p:txBody>
      </p:sp>
      <p:sp>
        <p:nvSpPr>
          <p:cNvPr id="15363" name="Content Placeholder 2">
            <a:extLst>
              <a:ext uri="{FF2B5EF4-FFF2-40B4-BE49-F238E27FC236}">
                <a16:creationId xmlns:a16="http://schemas.microsoft.com/office/drawing/2014/main" id="{CF8B9046-6FB9-4881-B37F-D4F6DE7FB72F}"/>
              </a:ext>
            </a:extLst>
          </p:cNvPr>
          <p:cNvSpPr>
            <a:spLocks noGrp="1"/>
          </p:cNvSpPr>
          <p:nvPr>
            <p:ph sz="quarter" idx="1"/>
          </p:nvPr>
        </p:nvSpPr>
        <p:spPr>
          <a:xfrm>
            <a:off x="252413" y="900113"/>
            <a:ext cx="8482012" cy="1543050"/>
          </a:xfrm>
        </p:spPr>
        <p:txBody>
          <a:bodyPr/>
          <a:lstStyle/>
          <a:p>
            <a:pPr eaLnBrk="1" hangingPunct="1"/>
            <a:r>
              <a:rPr lang="en-CA" altLang="en-US" sz="2200"/>
              <a:t>Earth's ocean surface will rise and fall periodically</a:t>
            </a:r>
          </a:p>
          <a:p>
            <a:pPr eaLnBrk="1" hangingPunct="1"/>
            <a:r>
              <a:rPr lang="en-CA" altLang="en-US" sz="2200"/>
              <a:t>High tide occurs when water level peaks</a:t>
            </a:r>
          </a:p>
          <a:p>
            <a:pPr eaLnBrk="1" hangingPunct="1"/>
            <a:r>
              <a:rPr lang="en-CA" altLang="en-US" sz="2200"/>
              <a:t>Low tide occurs when ocean levels is at it’s minimum</a:t>
            </a:r>
          </a:p>
          <a:p>
            <a:pPr eaLnBrk="1" hangingPunct="1"/>
            <a:r>
              <a:rPr lang="en-CA" altLang="en-US" sz="2200"/>
              <a:t>When water levels begin to change (Slack point/ Turning)</a:t>
            </a:r>
          </a:p>
          <a:p>
            <a:pPr eaLnBrk="1" hangingPunct="1"/>
            <a:r>
              <a:rPr lang="en-CA" altLang="en-US" sz="2200"/>
              <a:t>Caused by the gravitational pulls from the Moon and the Sun acting on the oceans</a:t>
            </a:r>
            <a:r>
              <a:rPr lang="en-CA" altLang="en-US" sz="2200" i="1"/>
              <a:t> </a:t>
            </a:r>
            <a:r>
              <a:rPr lang="en-CA" altLang="en-US" sz="1200"/>
              <a:t>(wikipedia)</a:t>
            </a:r>
          </a:p>
          <a:p>
            <a:pPr eaLnBrk="1" hangingPunct="1"/>
            <a:r>
              <a:rPr lang="en-CA" altLang="en-US" sz="2200"/>
              <a:t>As the moon rotates around the earth, different parts of the moon will generate different amounts of gravitatonal pull on the ocean surface</a:t>
            </a:r>
          </a:p>
          <a:p>
            <a:pPr eaLnBrk="1" hangingPunct="1"/>
            <a:r>
              <a:rPr lang="en-CA" altLang="en-US" sz="2200"/>
              <a:t>Important for coastal navigation</a:t>
            </a:r>
          </a:p>
          <a:p>
            <a:pPr eaLnBrk="1" hangingPunct="1"/>
            <a:r>
              <a:rPr lang="en-CA" altLang="en-US" sz="2200">
                <a:hlinkClick r:id="rId4"/>
              </a:rPr>
              <a:t>http://en.wikipedia.org/wiki/Tidal_force</a:t>
            </a:r>
            <a:endParaRPr lang="en-CA" altLang="en-US" sz="2200"/>
          </a:p>
          <a:p>
            <a:pPr eaLnBrk="1" hangingPunct="1"/>
            <a:endParaRPr lang="en-CA" altLang="en-US" sz="2200"/>
          </a:p>
          <a:p>
            <a:pPr eaLnBrk="1" hangingPunct="1"/>
            <a:endParaRPr lang="en-CA" altLang="en-US" sz="2200"/>
          </a:p>
          <a:p>
            <a:pPr eaLnBrk="1" hangingPunct="1"/>
            <a:endParaRPr lang="en-CA" altLang="en-US" sz="2200"/>
          </a:p>
        </p:txBody>
      </p:sp>
      <p:sp>
        <p:nvSpPr>
          <p:cNvPr id="14340" name="Text Box 5">
            <a:extLst>
              <a:ext uri="{FF2B5EF4-FFF2-40B4-BE49-F238E27FC236}">
                <a16:creationId xmlns:a16="http://schemas.microsoft.com/office/drawing/2014/main" id="{CC0C629F-5502-41E8-AF3B-F614C236D141}"/>
              </a:ext>
            </a:extLst>
          </p:cNvPr>
          <p:cNvSpPr txBox="1">
            <a:spLocks noChangeArrowheads="1"/>
          </p:cNvSpPr>
          <p:nvPr/>
        </p:nvSpPr>
        <p:spPr bwMode="auto">
          <a:xfrm>
            <a:off x="4973638" y="6613525"/>
            <a:ext cx="4059237"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latin typeface="Arial" panose="020B0604020202020204" pitchFamily="34" charset="0"/>
              </a:rPr>
              <a:t>© Copyright all rights reserved to Homework depot: </a:t>
            </a:r>
            <a:r>
              <a:rPr lang="en-US" altLang="en-US" sz="1000">
                <a:latin typeface="Arial" panose="020B0604020202020204" pitchFamily="34" charset="0"/>
                <a:hlinkClick r:id="rId5"/>
              </a:rPr>
              <a:t>www.BCMath.ca</a:t>
            </a:r>
            <a:r>
              <a:rPr lang="en-US" altLang="en-US" sz="1000">
                <a:latin typeface="Arial" panose="020B0604020202020204" pitchFamily="34" charset="0"/>
              </a:rPr>
              <a:t> </a:t>
            </a:r>
          </a:p>
        </p:txBody>
      </p:sp>
      <p:pic>
        <p:nvPicPr>
          <p:cNvPr id="5" name="Picture 4">
            <a:extLst>
              <a:ext uri="{FF2B5EF4-FFF2-40B4-BE49-F238E27FC236}">
                <a16:creationId xmlns:a16="http://schemas.microsoft.com/office/drawing/2014/main" id="{3485FE62-77A8-4311-9BA0-AF5F48D0D85F}"/>
              </a:ext>
            </a:extLst>
          </p:cNvPr>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4865688" y="2649538"/>
            <a:ext cx="2354262" cy="3532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a:extLst>
              <a:ext uri="{FF2B5EF4-FFF2-40B4-BE49-F238E27FC236}">
                <a16:creationId xmlns:a16="http://schemas.microsoft.com/office/drawing/2014/main" id="{55F5AB8F-F176-42CE-85F0-D16B5DD8E8E4}"/>
              </a:ext>
            </a:extLst>
          </p:cNvPr>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2185988" y="2667000"/>
            <a:ext cx="2354262" cy="3532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Box 6">
            <a:extLst>
              <a:ext uri="{FF2B5EF4-FFF2-40B4-BE49-F238E27FC236}">
                <a16:creationId xmlns:a16="http://schemas.microsoft.com/office/drawing/2014/main" id="{EFE172B1-1759-4FCB-A437-B4661BBE6A1F}"/>
              </a:ext>
            </a:extLst>
          </p:cNvPr>
          <p:cNvSpPr txBox="1">
            <a:spLocks noChangeArrowheads="1"/>
          </p:cNvSpPr>
          <p:nvPr/>
        </p:nvSpPr>
        <p:spPr bwMode="auto">
          <a:xfrm>
            <a:off x="530225" y="4919663"/>
            <a:ext cx="1544638"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latin typeface="Arial" panose="020B0604020202020204" pitchFamily="34" charset="0"/>
              </a:rPr>
              <a:t>High tide at </a:t>
            </a:r>
          </a:p>
          <a:p>
            <a:pPr eaLnBrk="1" hangingPunct="1">
              <a:spcBef>
                <a:spcPct val="0"/>
              </a:spcBef>
              <a:buClrTx/>
              <a:buSzTx/>
              <a:buFontTx/>
              <a:buNone/>
            </a:pPr>
            <a:r>
              <a:rPr lang="en-CA" altLang="en-US" sz="1800">
                <a:latin typeface="Arial" panose="020B0604020202020204" pitchFamily="34" charset="0"/>
              </a:rPr>
              <a:t>Bay of Fundy</a:t>
            </a:r>
          </a:p>
        </p:txBody>
      </p:sp>
      <p:sp>
        <p:nvSpPr>
          <p:cNvPr id="8" name="TextBox 7">
            <a:extLst>
              <a:ext uri="{FF2B5EF4-FFF2-40B4-BE49-F238E27FC236}">
                <a16:creationId xmlns:a16="http://schemas.microsoft.com/office/drawing/2014/main" id="{F6B3C2D4-AA18-4031-A9F0-80061A8BD267}"/>
              </a:ext>
            </a:extLst>
          </p:cNvPr>
          <p:cNvSpPr txBox="1">
            <a:spLocks noChangeArrowheads="1"/>
          </p:cNvSpPr>
          <p:nvPr/>
        </p:nvSpPr>
        <p:spPr bwMode="auto">
          <a:xfrm>
            <a:off x="7308850" y="5033963"/>
            <a:ext cx="1544638"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latin typeface="Arial" panose="020B0604020202020204" pitchFamily="34" charset="0"/>
              </a:rPr>
              <a:t>Low tide at </a:t>
            </a:r>
          </a:p>
          <a:p>
            <a:pPr eaLnBrk="1" hangingPunct="1">
              <a:spcBef>
                <a:spcPct val="0"/>
              </a:spcBef>
              <a:buClrTx/>
              <a:buSzTx/>
              <a:buFontTx/>
              <a:buNone/>
            </a:pPr>
            <a:r>
              <a:rPr lang="en-CA" altLang="en-US" sz="1800">
                <a:latin typeface="Arial" panose="020B0604020202020204" pitchFamily="34" charset="0"/>
              </a:rPr>
              <a:t>Bay of Fundy</a:t>
            </a: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15363">
                                            <p:txEl>
                                              <p:pRg st="2" end="2"/>
                                            </p:txEl>
                                          </p:spTgt>
                                        </p:tgtEl>
                                        <p:attrNameLst>
                                          <p:attrName>style.visibility</p:attrName>
                                        </p:attrNameLst>
                                      </p:cBhvr>
                                      <p:to>
                                        <p:strVal val="visible"/>
                                      </p:to>
                                    </p:set>
                                    <p:animEffect transition="in" filter="blinds(horizontal)">
                                      <p:cBhvr>
                                        <p:cTn id="7" dur="500"/>
                                        <p:tgtEl>
                                          <p:spTgt spid="15363">
                                            <p:txEl>
                                              <p:pRg st="2" end="2"/>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15363">
                                            <p:txEl>
                                              <p:pRg st="3" end="3"/>
                                            </p:txEl>
                                          </p:spTgt>
                                        </p:tgtEl>
                                        <p:attrNameLst>
                                          <p:attrName>style.visibility</p:attrName>
                                        </p:attrNameLst>
                                      </p:cBhvr>
                                      <p:to>
                                        <p:strVal val="visible"/>
                                      </p:to>
                                    </p:set>
                                    <p:animEffect transition="in" filter="blinds(horizontal)">
                                      <p:cBhvr>
                                        <p:cTn id="12" dur="500"/>
                                        <p:tgtEl>
                                          <p:spTgt spid="15363">
                                            <p:txEl>
                                              <p:pRg st="3" end="3"/>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2000"/>
                                        <p:tgtEl>
                                          <p:spTgt spid="6"/>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7"/>
                                        </p:tgtEl>
                                        <p:attrNameLst>
                                          <p:attrName>style.visibility</p:attrName>
                                        </p:attrNameLst>
                                      </p:cBhvr>
                                      <p:to>
                                        <p:strVal val="visible"/>
                                      </p:to>
                                    </p:set>
                                    <p:animEffect transition="in" filter="fade">
                                      <p:cBhvr>
                                        <p:cTn id="20" dur="2000"/>
                                        <p:tgtEl>
                                          <p:spTgt spid="7"/>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10" presetClass="entr" presetSubtype="0" fill="hold" nodeType="click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fade">
                                      <p:cBhvr>
                                        <p:cTn id="25" dur="2000"/>
                                        <p:tgtEl>
                                          <p:spTgt spid="5"/>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8"/>
                                        </p:tgtEl>
                                        <p:attrNameLst>
                                          <p:attrName>style.visibility</p:attrName>
                                        </p:attrNameLst>
                                      </p:cBhvr>
                                      <p:to>
                                        <p:strVal val="visible"/>
                                      </p:to>
                                    </p:set>
                                    <p:animEffect transition="in" filter="fade">
                                      <p:cBhvr>
                                        <p:cTn id="28" dur="2000"/>
                                        <p:tgtEl>
                                          <p:spTgt spid="8"/>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10" presetClass="exit" presetSubtype="0" fill="hold" nodeType="clickEffect">
                                  <p:stCondLst>
                                    <p:cond delay="0"/>
                                  </p:stCondLst>
                                  <p:childTnLst>
                                    <p:animEffect transition="out" filter="fade">
                                      <p:cBhvr>
                                        <p:cTn id="32" dur="2000"/>
                                        <p:tgtEl>
                                          <p:spTgt spid="5"/>
                                        </p:tgtEl>
                                      </p:cBhvr>
                                    </p:animEffect>
                                    <p:set>
                                      <p:cBhvr>
                                        <p:cTn id="33" dur="1" fill="hold">
                                          <p:stCondLst>
                                            <p:cond delay="1999"/>
                                          </p:stCondLst>
                                        </p:cTn>
                                        <p:tgtEl>
                                          <p:spTgt spid="5"/>
                                        </p:tgtEl>
                                        <p:attrNameLst>
                                          <p:attrName>style.visibility</p:attrName>
                                        </p:attrNameLst>
                                      </p:cBhvr>
                                      <p:to>
                                        <p:strVal val="hidden"/>
                                      </p:to>
                                    </p:set>
                                  </p:childTnLst>
                                </p:cTn>
                              </p:par>
                              <p:par>
                                <p:cTn id="34" presetID="10" presetClass="exit" presetSubtype="0" fill="hold" nodeType="withEffect">
                                  <p:stCondLst>
                                    <p:cond delay="0"/>
                                  </p:stCondLst>
                                  <p:childTnLst>
                                    <p:animEffect transition="out" filter="fade">
                                      <p:cBhvr>
                                        <p:cTn id="35" dur="2000"/>
                                        <p:tgtEl>
                                          <p:spTgt spid="6"/>
                                        </p:tgtEl>
                                      </p:cBhvr>
                                    </p:animEffect>
                                    <p:set>
                                      <p:cBhvr>
                                        <p:cTn id="36" dur="1" fill="hold">
                                          <p:stCondLst>
                                            <p:cond delay="1999"/>
                                          </p:stCondLst>
                                        </p:cTn>
                                        <p:tgtEl>
                                          <p:spTgt spid="6"/>
                                        </p:tgtEl>
                                        <p:attrNameLst>
                                          <p:attrName>style.visibility</p:attrName>
                                        </p:attrNameLst>
                                      </p:cBhvr>
                                      <p:to>
                                        <p:strVal val="hidden"/>
                                      </p:to>
                                    </p:set>
                                  </p:childTnLst>
                                </p:cTn>
                              </p:par>
                              <p:par>
                                <p:cTn id="37" presetID="10" presetClass="exit" presetSubtype="0" fill="hold" grpId="1" nodeType="withEffect">
                                  <p:stCondLst>
                                    <p:cond delay="0"/>
                                  </p:stCondLst>
                                  <p:childTnLst>
                                    <p:animEffect transition="out" filter="fade">
                                      <p:cBhvr>
                                        <p:cTn id="38" dur="2000"/>
                                        <p:tgtEl>
                                          <p:spTgt spid="7"/>
                                        </p:tgtEl>
                                      </p:cBhvr>
                                    </p:animEffect>
                                    <p:set>
                                      <p:cBhvr>
                                        <p:cTn id="39" dur="1" fill="hold">
                                          <p:stCondLst>
                                            <p:cond delay="1999"/>
                                          </p:stCondLst>
                                        </p:cTn>
                                        <p:tgtEl>
                                          <p:spTgt spid="7"/>
                                        </p:tgtEl>
                                        <p:attrNameLst>
                                          <p:attrName>style.visibility</p:attrName>
                                        </p:attrNameLst>
                                      </p:cBhvr>
                                      <p:to>
                                        <p:strVal val="hidden"/>
                                      </p:to>
                                    </p:set>
                                  </p:childTnLst>
                                </p:cTn>
                              </p:par>
                              <p:par>
                                <p:cTn id="40" presetID="10" presetClass="exit" presetSubtype="0" fill="hold" grpId="1" nodeType="withEffect">
                                  <p:stCondLst>
                                    <p:cond delay="0"/>
                                  </p:stCondLst>
                                  <p:childTnLst>
                                    <p:animEffect transition="out" filter="fade">
                                      <p:cBhvr>
                                        <p:cTn id="41" dur="2000"/>
                                        <p:tgtEl>
                                          <p:spTgt spid="8"/>
                                        </p:tgtEl>
                                      </p:cBhvr>
                                    </p:animEffect>
                                    <p:set>
                                      <p:cBhvr>
                                        <p:cTn id="42" dur="1" fill="hold">
                                          <p:stCondLst>
                                            <p:cond delay="1999"/>
                                          </p:stCondLst>
                                        </p:cTn>
                                        <p:tgtEl>
                                          <p:spTgt spid="8"/>
                                        </p:tgtEl>
                                        <p:attrNameLst>
                                          <p:attrName>style.visibility</p:attrName>
                                        </p:attrNameLst>
                                      </p:cBhvr>
                                      <p:to>
                                        <p:strVal val="hidden"/>
                                      </p:to>
                                    </p:set>
                                  </p:childTnLst>
                                </p:cTn>
                              </p:par>
                            </p:childTnLst>
                          </p:cTn>
                        </p:par>
                      </p:childTnLst>
                    </p:cTn>
                  </p:par>
                  <p:par>
                    <p:cTn id="43" fill="hold" nodeType="clickPar">
                      <p:stCondLst>
                        <p:cond delay="indefinite"/>
                      </p:stCondLst>
                      <p:childTnLst>
                        <p:par>
                          <p:cTn id="44" fill="hold" nodeType="withGroup">
                            <p:stCondLst>
                              <p:cond delay="0"/>
                            </p:stCondLst>
                            <p:childTnLst>
                              <p:par>
                                <p:cTn id="45" presetID="3" presetClass="entr" presetSubtype="10" fill="hold" nodeType="clickEffect">
                                  <p:stCondLst>
                                    <p:cond delay="0"/>
                                  </p:stCondLst>
                                  <p:childTnLst>
                                    <p:set>
                                      <p:cBhvr>
                                        <p:cTn id="46" dur="1" fill="hold">
                                          <p:stCondLst>
                                            <p:cond delay="0"/>
                                          </p:stCondLst>
                                        </p:cTn>
                                        <p:tgtEl>
                                          <p:spTgt spid="15363">
                                            <p:txEl>
                                              <p:pRg st="4" end="4"/>
                                            </p:txEl>
                                          </p:spTgt>
                                        </p:tgtEl>
                                        <p:attrNameLst>
                                          <p:attrName>style.visibility</p:attrName>
                                        </p:attrNameLst>
                                      </p:cBhvr>
                                      <p:to>
                                        <p:strVal val="visible"/>
                                      </p:to>
                                    </p:set>
                                    <p:animEffect transition="in" filter="blinds(horizontal)">
                                      <p:cBhvr>
                                        <p:cTn id="47" dur="500"/>
                                        <p:tgtEl>
                                          <p:spTgt spid="15363">
                                            <p:txEl>
                                              <p:pRg st="4" end="4"/>
                                            </p:txEl>
                                          </p:spTgt>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3" presetClass="entr" presetSubtype="10" fill="hold" nodeType="clickEffect">
                                  <p:stCondLst>
                                    <p:cond delay="0"/>
                                  </p:stCondLst>
                                  <p:childTnLst>
                                    <p:set>
                                      <p:cBhvr>
                                        <p:cTn id="51" dur="1" fill="hold">
                                          <p:stCondLst>
                                            <p:cond delay="0"/>
                                          </p:stCondLst>
                                        </p:cTn>
                                        <p:tgtEl>
                                          <p:spTgt spid="15363">
                                            <p:txEl>
                                              <p:pRg st="5" end="5"/>
                                            </p:txEl>
                                          </p:spTgt>
                                        </p:tgtEl>
                                        <p:attrNameLst>
                                          <p:attrName>style.visibility</p:attrName>
                                        </p:attrNameLst>
                                      </p:cBhvr>
                                      <p:to>
                                        <p:strVal val="visible"/>
                                      </p:to>
                                    </p:set>
                                    <p:animEffect transition="in" filter="blinds(horizontal)">
                                      <p:cBhvr>
                                        <p:cTn id="52" dur="500"/>
                                        <p:tgtEl>
                                          <p:spTgt spid="15363">
                                            <p:txEl>
                                              <p:pRg st="5" end="5"/>
                                            </p:txEl>
                                          </p:spTgt>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3" presetClass="entr" presetSubtype="10" fill="hold" nodeType="clickEffect">
                                  <p:stCondLst>
                                    <p:cond delay="0"/>
                                  </p:stCondLst>
                                  <p:childTnLst>
                                    <p:set>
                                      <p:cBhvr>
                                        <p:cTn id="56" dur="1" fill="hold">
                                          <p:stCondLst>
                                            <p:cond delay="0"/>
                                          </p:stCondLst>
                                        </p:cTn>
                                        <p:tgtEl>
                                          <p:spTgt spid="15363">
                                            <p:txEl>
                                              <p:pRg st="6" end="6"/>
                                            </p:txEl>
                                          </p:spTgt>
                                        </p:tgtEl>
                                        <p:attrNameLst>
                                          <p:attrName>style.visibility</p:attrName>
                                        </p:attrNameLst>
                                      </p:cBhvr>
                                      <p:to>
                                        <p:strVal val="visible"/>
                                      </p:to>
                                    </p:set>
                                    <p:animEffect transition="in" filter="blinds(horizontal)">
                                      <p:cBhvr>
                                        <p:cTn id="57" dur="500"/>
                                        <p:tgtEl>
                                          <p:spTgt spid="15363">
                                            <p:txEl>
                                              <p:pRg st="6" end="6"/>
                                            </p:txEl>
                                          </p:spTgt>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3" presetClass="entr" presetSubtype="10" fill="hold" nodeType="clickEffect">
                                  <p:stCondLst>
                                    <p:cond delay="0"/>
                                  </p:stCondLst>
                                  <p:childTnLst>
                                    <p:set>
                                      <p:cBhvr>
                                        <p:cTn id="61" dur="1" fill="hold">
                                          <p:stCondLst>
                                            <p:cond delay="0"/>
                                          </p:stCondLst>
                                        </p:cTn>
                                        <p:tgtEl>
                                          <p:spTgt spid="15363">
                                            <p:txEl>
                                              <p:pRg st="7" end="7"/>
                                            </p:txEl>
                                          </p:spTgt>
                                        </p:tgtEl>
                                        <p:attrNameLst>
                                          <p:attrName>style.visibility</p:attrName>
                                        </p:attrNameLst>
                                      </p:cBhvr>
                                      <p:to>
                                        <p:strVal val="visible"/>
                                      </p:to>
                                    </p:set>
                                    <p:animEffect transition="in" filter="blinds(horizontal)">
                                      <p:cBhvr>
                                        <p:cTn id="62" dur="500"/>
                                        <p:tgtEl>
                                          <p:spTgt spid="1536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7" grpId="1"/>
      <p:bldP spid="8" grpId="0"/>
      <p:bldP spid="8" grpId="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8">
            <a:extLst>
              <a:ext uri="{FF2B5EF4-FFF2-40B4-BE49-F238E27FC236}">
                <a16:creationId xmlns:a16="http://schemas.microsoft.com/office/drawing/2014/main" id="{4C4640B4-AB4C-4AEC-85BD-FFD6B1EFAE3E}"/>
              </a:ext>
            </a:extLst>
          </p:cNvPr>
          <p:cNvGrpSpPr>
            <a:grpSpLocks/>
          </p:cNvGrpSpPr>
          <p:nvPr/>
        </p:nvGrpSpPr>
        <p:grpSpPr bwMode="auto">
          <a:xfrm>
            <a:off x="-687388" y="3387725"/>
            <a:ext cx="1792288" cy="1730375"/>
            <a:chOff x="579870" y="244890"/>
            <a:chExt cx="1792401" cy="1730406"/>
          </a:xfrm>
        </p:grpSpPr>
        <p:sp>
          <p:nvSpPr>
            <p:cNvPr id="44" name="Trapezoid 43">
              <a:extLst>
                <a:ext uri="{FF2B5EF4-FFF2-40B4-BE49-F238E27FC236}">
                  <a16:creationId xmlns:a16="http://schemas.microsoft.com/office/drawing/2014/main" id="{637B5F84-D81D-4ED5-ABCC-4E7D7E429667}"/>
                </a:ext>
              </a:extLst>
            </p:cNvPr>
            <p:cNvSpPr/>
            <p:nvPr/>
          </p:nvSpPr>
          <p:spPr>
            <a:xfrm>
              <a:off x="1286353" y="1332347"/>
              <a:ext cx="357211" cy="642949"/>
            </a:xfrm>
            <a:prstGeom prst="trapezoid">
              <a:avLst/>
            </a:prstGeom>
            <a:solidFill>
              <a:srgbClr val="FFFF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CA"/>
            </a:p>
          </p:txBody>
        </p:sp>
        <p:sp>
          <p:nvSpPr>
            <p:cNvPr id="45" name="Trapezoid 44">
              <a:extLst>
                <a:ext uri="{FF2B5EF4-FFF2-40B4-BE49-F238E27FC236}">
                  <a16:creationId xmlns:a16="http://schemas.microsoft.com/office/drawing/2014/main" id="{F9C935DC-1A04-4805-A575-23FF7585A90C}"/>
                </a:ext>
              </a:extLst>
            </p:cNvPr>
            <p:cNvSpPr/>
            <p:nvPr/>
          </p:nvSpPr>
          <p:spPr>
            <a:xfrm flipV="1">
              <a:off x="1283177" y="244890"/>
              <a:ext cx="357211" cy="642950"/>
            </a:xfrm>
            <a:prstGeom prst="trapezoid">
              <a:avLst/>
            </a:prstGeom>
            <a:solidFill>
              <a:srgbClr val="FFFF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CA"/>
            </a:p>
          </p:txBody>
        </p:sp>
        <p:sp>
          <p:nvSpPr>
            <p:cNvPr id="46" name="Trapezoid 45">
              <a:extLst>
                <a:ext uri="{FF2B5EF4-FFF2-40B4-BE49-F238E27FC236}">
                  <a16:creationId xmlns:a16="http://schemas.microsoft.com/office/drawing/2014/main" id="{C16FCBDF-9046-4068-BB8C-13D5AB3B5DC0}"/>
                </a:ext>
              </a:extLst>
            </p:cNvPr>
            <p:cNvSpPr/>
            <p:nvPr/>
          </p:nvSpPr>
          <p:spPr>
            <a:xfrm rot="16200000">
              <a:off x="1872186" y="802098"/>
              <a:ext cx="357193" cy="642978"/>
            </a:xfrm>
            <a:prstGeom prst="trapezoid">
              <a:avLst/>
            </a:prstGeom>
            <a:solidFill>
              <a:srgbClr val="FFFF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CA"/>
            </a:p>
          </p:txBody>
        </p:sp>
        <p:sp>
          <p:nvSpPr>
            <p:cNvPr id="47" name="Trapezoid 46">
              <a:extLst>
                <a:ext uri="{FF2B5EF4-FFF2-40B4-BE49-F238E27FC236}">
                  <a16:creationId xmlns:a16="http://schemas.microsoft.com/office/drawing/2014/main" id="{4885AE45-530D-4D02-9B58-E155FF9E5E6A}"/>
                </a:ext>
              </a:extLst>
            </p:cNvPr>
            <p:cNvSpPr/>
            <p:nvPr/>
          </p:nvSpPr>
          <p:spPr>
            <a:xfrm rot="16200000" flipV="1">
              <a:off x="722762" y="784635"/>
              <a:ext cx="357194" cy="642979"/>
            </a:xfrm>
            <a:prstGeom prst="trapezoid">
              <a:avLst/>
            </a:prstGeom>
            <a:solidFill>
              <a:srgbClr val="FFFF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CA"/>
            </a:p>
          </p:txBody>
        </p:sp>
        <p:sp>
          <p:nvSpPr>
            <p:cNvPr id="48" name="Trapezoid 47">
              <a:extLst>
                <a:ext uri="{FF2B5EF4-FFF2-40B4-BE49-F238E27FC236}">
                  <a16:creationId xmlns:a16="http://schemas.microsoft.com/office/drawing/2014/main" id="{0D205AEA-C8E7-42D8-B5B4-C10237DF1072}"/>
                </a:ext>
              </a:extLst>
            </p:cNvPr>
            <p:cNvSpPr/>
            <p:nvPr/>
          </p:nvSpPr>
          <p:spPr>
            <a:xfrm rot="2700000">
              <a:off x="895811" y="1175167"/>
              <a:ext cx="357194" cy="642979"/>
            </a:xfrm>
            <a:prstGeom prst="trapezoid">
              <a:avLst/>
            </a:prstGeom>
            <a:solidFill>
              <a:srgbClr val="FFFF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CA"/>
            </a:p>
          </p:txBody>
        </p:sp>
        <p:sp>
          <p:nvSpPr>
            <p:cNvPr id="49" name="Trapezoid 48">
              <a:extLst>
                <a:ext uri="{FF2B5EF4-FFF2-40B4-BE49-F238E27FC236}">
                  <a16:creationId xmlns:a16="http://schemas.microsoft.com/office/drawing/2014/main" id="{4CC942C0-417F-4C3C-BE87-B91397E44654}"/>
                </a:ext>
              </a:extLst>
            </p:cNvPr>
            <p:cNvSpPr/>
            <p:nvPr/>
          </p:nvSpPr>
          <p:spPr>
            <a:xfrm rot="2700000" flipV="1">
              <a:off x="1683253" y="397293"/>
              <a:ext cx="357211" cy="642950"/>
            </a:xfrm>
            <a:prstGeom prst="trapezoid">
              <a:avLst/>
            </a:prstGeom>
            <a:solidFill>
              <a:srgbClr val="FFFF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CA"/>
            </a:p>
          </p:txBody>
        </p:sp>
        <p:sp>
          <p:nvSpPr>
            <p:cNvPr id="50" name="Trapezoid 49">
              <a:extLst>
                <a:ext uri="{FF2B5EF4-FFF2-40B4-BE49-F238E27FC236}">
                  <a16:creationId xmlns:a16="http://schemas.microsoft.com/office/drawing/2014/main" id="{EBB9491A-934A-48D6-901E-8FD3CCE09C6D}"/>
                </a:ext>
              </a:extLst>
            </p:cNvPr>
            <p:cNvSpPr/>
            <p:nvPr/>
          </p:nvSpPr>
          <p:spPr>
            <a:xfrm rot="18900000" flipH="1">
              <a:off x="1699137" y="1187867"/>
              <a:ext cx="357194" cy="642979"/>
            </a:xfrm>
            <a:prstGeom prst="trapezoid">
              <a:avLst/>
            </a:prstGeom>
            <a:solidFill>
              <a:srgbClr val="FFFF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CA"/>
            </a:p>
          </p:txBody>
        </p:sp>
        <p:sp>
          <p:nvSpPr>
            <p:cNvPr id="51" name="Trapezoid 50">
              <a:extLst>
                <a:ext uri="{FF2B5EF4-FFF2-40B4-BE49-F238E27FC236}">
                  <a16:creationId xmlns:a16="http://schemas.microsoft.com/office/drawing/2014/main" id="{52E2F5F5-400E-4E94-9BB8-15F01A62FF5E}"/>
                </a:ext>
              </a:extLst>
            </p:cNvPr>
            <p:cNvSpPr/>
            <p:nvPr/>
          </p:nvSpPr>
          <p:spPr>
            <a:xfrm rot="18900000" flipH="1" flipV="1">
              <a:off x="891040" y="394118"/>
              <a:ext cx="357211" cy="642950"/>
            </a:xfrm>
            <a:prstGeom prst="trapezoid">
              <a:avLst/>
            </a:prstGeom>
            <a:solidFill>
              <a:srgbClr val="FFFF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CA"/>
            </a:p>
          </p:txBody>
        </p:sp>
        <p:sp>
          <p:nvSpPr>
            <p:cNvPr id="52" name="Oval 51">
              <a:extLst>
                <a:ext uri="{FF2B5EF4-FFF2-40B4-BE49-F238E27FC236}">
                  <a16:creationId xmlns:a16="http://schemas.microsoft.com/office/drawing/2014/main" id="{9D901A02-FB62-4849-ABBA-B916CFA3CF67}"/>
                </a:ext>
              </a:extLst>
            </p:cNvPr>
            <p:cNvSpPr/>
            <p:nvPr/>
          </p:nvSpPr>
          <p:spPr>
            <a:xfrm>
              <a:off x="1143469" y="786238"/>
              <a:ext cx="642979" cy="642949"/>
            </a:xfrm>
            <a:prstGeom prst="ellipse">
              <a:avLst/>
            </a:prstGeom>
            <a:solidFill>
              <a:srgbClr val="FFFF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CA"/>
            </a:p>
          </p:txBody>
        </p:sp>
      </p:grpSp>
      <p:grpSp>
        <p:nvGrpSpPr>
          <p:cNvPr id="3" name="Group 28">
            <a:extLst>
              <a:ext uri="{FF2B5EF4-FFF2-40B4-BE49-F238E27FC236}">
                <a16:creationId xmlns:a16="http://schemas.microsoft.com/office/drawing/2014/main" id="{0F3722B9-3C5F-4CB6-9E3B-CBC129E3E637}"/>
              </a:ext>
            </a:extLst>
          </p:cNvPr>
          <p:cNvGrpSpPr>
            <a:grpSpLocks/>
          </p:cNvGrpSpPr>
          <p:nvPr/>
        </p:nvGrpSpPr>
        <p:grpSpPr bwMode="auto">
          <a:xfrm>
            <a:off x="674688" y="320675"/>
            <a:ext cx="1792287" cy="1730375"/>
            <a:chOff x="579870" y="244890"/>
            <a:chExt cx="1792401" cy="1730406"/>
          </a:xfrm>
        </p:grpSpPr>
        <p:sp>
          <p:nvSpPr>
            <p:cNvPr id="5" name="Trapezoid 4">
              <a:extLst>
                <a:ext uri="{FF2B5EF4-FFF2-40B4-BE49-F238E27FC236}">
                  <a16:creationId xmlns:a16="http://schemas.microsoft.com/office/drawing/2014/main" id="{BC0B90EC-AC83-4D26-823B-AF6DB2AE3E76}"/>
                </a:ext>
              </a:extLst>
            </p:cNvPr>
            <p:cNvSpPr/>
            <p:nvPr/>
          </p:nvSpPr>
          <p:spPr>
            <a:xfrm>
              <a:off x="1286352" y="1332347"/>
              <a:ext cx="357211" cy="642949"/>
            </a:xfrm>
            <a:prstGeom prst="trapezoid">
              <a:avLst/>
            </a:prstGeom>
            <a:solidFill>
              <a:srgbClr val="FFFF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CA"/>
            </a:p>
          </p:txBody>
        </p:sp>
        <p:sp>
          <p:nvSpPr>
            <p:cNvPr id="6" name="Trapezoid 5">
              <a:extLst>
                <a:ext uri="{FF2B5EF4-FFF2-40B4-BE49-F238E27FC236}">
                  <a16:creationId xmlns:a16="http://schemas.microsoft.com/office/drawing/2014/main" id="{DAE4CA58-090D-45B0-B084-0AE627202B6F}"/>
                </a:ext>
              </a:extLst>
            </p:cNvPr>
            <p:cNvSpPr/>
            <p:nvPr/>
          </p:nvSpPr>
          <p:spPr>
            <a:xfrm flipV="1">
              <a:off x="1283177" y="244890"/>
              <a:ext cx="357211" cy="642950"/>
            </a:xfrm>
            <a:prstGeom prst="trapezoid">
              <a:avLst/>
            </a:prstGeom>
            <a:solidFill>
              <a:srgbClr val="FFFF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CA"/>
            </a:p>
          </p:txBody>
        </p:sp>
        <p:sp>
          <p:nvSpPr>
            <p:cNvPr id="7" name="Trapezoid 6">
              <a:extLst>
                <a:ext uri="{FF2B5EF4-FFF2-40B4-BE49-F238E27FC236}">
                  <a16:creationId xmlns:a16="http://schemas.microsoft.com/office/drawing/2014/main" id="{2A53A77C-6762-43B6-88BA-327044D865F1}"/>
                </a:ext>
              </a:extLst>
            </p:cNvPr>
            <p:cNvSpPr/>
            <p:nvPr/>
          </p:nvSpPr>
          <p:spPr>
            <a:xfrm rot="16200000">
              <a:off x="1872185" y="802098"/>
              <a:ext cx="357193" cy="642978"/>
            </a:xfrm>
            <a:prstGeom prst="trapezoid">
              <a:avLst/>
            </a:prstGeom>
            <a:solidFill>
              <a:srgbClr val="FFFF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CA"/>
            </a:p>
          </p:txBody>
        </p:sp>
        <p:sp>
          <p:nvSpPr>
            <p:cNvPr id="8" name="Trapezoid 7">
              <a:extLst>
                <a:ext uri="{FF2B5EF4-FFF2-40B4-BE49-F238E27FC236}">
                  <a16:creationId xmlns:a16="http://schemas.microsoft.com/office/drawing/2014/main" id="{826618A6-A42F-44B3-B020-83C8F9E00A8F}"/>
                </a:ext>
              </a:extLst>
            </p:cNvPr>
            <p:cNvSpPr/>
            <p:nvPr/>
          </p:nvSpPr>
          <p:spPr>
            <a:xfrm rot="16200000" flipV="1">
              <a:off x="722762" y="784635"/>
              <a:ext cx="357194" cy="642978"/>
            </a:xfrm>
            <a:prstGeom prst="trapezoid">
              <a:avLst/>
            </a:prstGeom>
            <a:solidFill>
              <a:srgbClr val="FFFF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CA"/>
            </a:p>
          </p:txBody>
        </p:sp>
        <p:sp>
          <p:nvSpPr>
            <p:cNvPr id="9" name="Trapezoid 8">
              <a:extLst>
                <a:ext uri="{FF2B5EF4-FFF2-40B4-BE49-F238E27FC236}">
                  <a16:creationId xmlns:a16="http://schemas.microsoft.com/office/drawing/2014/main" id="{DE536C93-D26A-4E9E-B7EC-B9A10DB6A874}"/>
                </a:ext>
              </a:extLst>
            </p:cNvPr>
            <p:cNvSpPr/>
            <p:nvPr/>
          </p:nvSpPr>
          <p:spPr>
            <a:xfrm rot="2700000">
              <a:off x="895810" y="1175167"/>
              <a:ext cx="357194" cy="642979"/>
            </a:xfrm>
            <a:prstGeom prst="trapezoid">
              <a:avLst/>
            </a:prstGeom>
            <a:solidFill>
              <a:srgbClr val="FFFF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CA"/>
            </a:p>
          </p:txBody>
        </p:sp>
        <p:sp>
          <p:nvSpPr>
            <p:cNvPr id="10" name="Trapezoid 9">
              <a:extLst>
                <a:ext uri="{FF2B5EF4-FFF2-40B4-BE49-F238E27FC236}">
                  <a16:creationId xmlns:a16="http://schemas.microsoft.com/office/drawing/2014/main" id="{BEF8B46D-B1A7-4EC4-936F-0815A55EB679}"/>
                </a:ext>
              </a:extLst>
            </p:cNvPr>
            <p:cNvSpPr/>
            <p:nvPr/>
          </p:nvSpPr>
          <p:spPr>
            <a:xfrm rot="2700000" flipV="1">
              <a:off x="1683252" y="397293"/>
              <a:ext cx="357211" cy="642950"/>
            </a:xfrm>
            <a:prstGeom prst="trapezoid">
              <a:avLst/>
            </a:prstGeom>
            <a:solidFill>
              <a:srgbClr val="FFFF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CA"/>
            </a:p>
          </p:txBody>
        </p:sp>
        <p:sp>
          <p:nvSpPr>
            <p:cNvPr id="11" name="Trapezoid 10">
              <a:extLst>
                <a:ext uri="{FF2B5EF4-FFF2-40B4-BE49-F238E27FC236}">
                  <a16:creationId xmlns:a16="http://schemas.microsoft.com/office/drawing/2014/main" id="{8230CBB0-A16B-44D0-B8D7-222362374255}"/>
                </a:ext>
              </a:extLst>
            </p:cNvPr>
            <p:cNvSpPr/>
            <p:nvPr/>
          </p:nvSpPr>
          <p:spPr>
            <a:xfrm rot="18900000" flipH="1">
              <a:off x="1699136" y="1187867"/>
              <a:ext cx="357194" cy="642979"/>
            </a:xfrm>
            <a:prstGeom prst="trapezoid">
              <a:avLst/>
            </a:prstGeom>
            <a:solidFill>
              <a:srgbClr val="FFFF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CA"/>
            </a:p>
          </p:txBody>
        </p:sp>
        <p:sp>
          <p:nvSpPr>
            <p:cNvPr id="12" name="Trapezoid 11">
              <a:extLst>
                <a:ext uri="{FF2B5EF4-FFF2-40B4-BE49-F238E27FC236}">
                  <a16:creationId xmlns:a16="http://schemas.microsoft.com/office/drawing/2014/main" id="{43836878-9DCA-4D70-91F2-4F7959DD7311}"/>
                </a:ext>
              </a:extLst>
            </p:cNvPr>
            <p:cNvSpPr/>
            <p:nvPr/>
          </p:nvSpPr>
          <p:spPr>
            <a:xfrm rot="18900000" flipH="1" flipV="1">
              <a:off x="891040" y="394118"/>
              <a:ext cx="357210" cy="642950"/>
            </a:xfrm>
            <a:prstGeom prst="trapezoid">
              <a:avLst/>
            </a:prstGeom>
            <a:solidFill>
              <a:srgbClr val="FFFF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CA"/>
            </a:p>
          </p:txBody>
        </p:sp>
        <p:sp>
          <p:nvSpPr>
            <p:cNvPr id="13" name="Oval 12">
              <a:extLst>
                <a:ext uri="{FF2B5EF4-FFF2-40B4-BE49-F238E27FC236}">
                  <a16:creationId xmlns:a16="http://schemas.microsoft.com/office/drawing/2014/main" id="{5FDD1042-15AF-40C4-ABED-EABD375D4C6E}"/>
                </a:ext>
              </a:extLst>
            </p:cNvPr>
            <p:cNvSpPr/>
            <p:nvPr/>
          </p:nvSpPr>
          <p:spPr>
            <a:xfrm>
              <a:off x="1143468" y="786238"/>
              <a:ext cx="642979" cy="642949"/>
            </a:xfrm>
            <a:prstGeom prst="ellipse">
              <a:avLst/>
            </a:prstGeom>
            <a:solidFill>
              <a:srgbClr val="FFFF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CA"/>
            </a:p>
          </p:txBody>
        </p:sp>
      </p:grpSp>
      <p:sp>
        <p:nvSpPr>
          <p:cNvPr id="16" name="Cloud 15">
            <a:extLst>
              <a:ext uri="{FF2B5EF4-FFF2-40B4-BE49-F238E27FC236}">
                <a16:creationId xmlns:a16="http://schemas.microsoft.com/office/drawing/2014/main" id="{BF2577A4-3B90-4F45-A3D0-8461C268846D}"/>
              </a:ext>
            </a:extLst>
          </p:cNvPr>
          <p:cNvSpPr/>
          <p:nvPr/>
        </p:nvSpPr>
        <p:spPr>
          <a:xfrm>
            <a:off x="4819650" y="279400"/>
            <a:ext cx="3843338" cy="1503363"/>
          </a:xfrm>
          <a:prstGeom prst="cloud">
            <a:avLst/>
          </a:prstGeom>
          <a:solidFill>
            <a:srgbClr val="00B0F0">
              <a:alpha val="59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CA"/>
          </a:p>
        </p:txBody>
      </p:sp>
      <p:sp>
        <p:nvSpPr>
          <p:cNvPr id="17" name="Rectangle 16">
            <a:extLst>
              <a:ext uri="{FF2B5EF4-FFF2-40B4-BE49-F238E27FC236}">
                <a16:creationId xmlns:a16="http://schemas.microsoft.com/office/drawing/2014/main" id="{9A467C28-83C0-4F53-9A7E-9F2529A151C0}"/>
              </a:ext>
            </a:extLst>
          </p:cNvPr>
          <p:cNvSpPr/>
          <p:nvPr/>
        </p:nvSpPr>
        <p:spPr>
          <a:xfrm>
            <a:off x="-265113" y="0"/>
            <a:ext cx="9409113" cy="4610100"/>
          </a:xfrm>
          <a:prstGeom prst="rect">
            <a:avLst/>
          </a:prstGeom>
          <a:solidFill>
            <a:schemeClr val="tx1">
              <a:alpha val="6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CA"/>
          </a:p>
        </p:txBody>
      </p:sp>
      <p:sp>
        <p:nvSpPr>
          <p:cNvPr id="18" name="Isosceles Triangle 17">
            <a:extLst>
              <a:ext uri="{FF2B5EF4-FFF2-40B4-BE49-F238E27FC236}">
                <a16:creationId xmlns:a16="http://schemas.microsoft.com/office/drawing/2014/main" id="{211934AF-8F55-4001-BA96-CF31B1C0E4D0}"/>
              </a:ext>
            </a:extLst>
          </p:cNvPr>
          <p:cNvSpPr/>
          <p:nvPr/>
        </p:nvSpPr>
        <p:spPr>
          <a:xfrm>
            <a:off x="2647950" y="2381250"/>
            <a:ext cx="2552700" cy="2438400"/>
          </a:xfrm>
          <a:prstGeom prst="triangl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9" name="Isosceles Triangle 18">
            <a:extLst>
              <a:ext uri="{FF2B5EF4-FFF2-40B4-BE49-F238E27FC236}">
                <a16:creationId xmlns:a16="http://schemas.microsoft.com/office/drawing/2014/main" id="{EB4B2F7A-7111-45CA-BFF1-B7BB7BF915F6}"/>
              </a:ext>
            </a:extLst>
          </p:cNvPr>
          <p:cNvSpPr/>
          <p:nvPr/>
        </p:nvSpPr>
        <p:spPr>
          <a:xfrm>
            <a:off x="3619500" y="2381250"/>
            <a:ext cx="5086350" cy="2438400"/>
          </a:xfrm>
          <a:prstGeom prst="triangl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20" name="Isosceles Triangle 19">
            <a:extLst>
              <a:ext uri="{FF2B5EF4-FFF2-40B4-BE49-F238E27FC236}">
                <a16:creationId xmlns:a16="http://schemas.microsoft.com/office/drawing/2014/main" id="{8D30CE73-127B-4420-B9B0-402910F5F368}"/>
              </a:ext>
            </a:extLst>
          </p:cNvPr>
          <p:cNvSpPr/>
          <p:nvPr/>
        </p:nvSpPr>
        <p:spPr>
          <a:xfrm>
            <a:off x="7429500" y="2362200"/>
            <a:ext cx="2800350" cy="2438400"/>
          </a:xfrm>
          <a:prstGeom prst="triangle">
            <a:avLst>
              <a:gd name="adj" fmla="val 15597"/>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21" name="Isosceles Triangle 20">
            <a:extLst>
              <a:ext uri="{FF2B5EF4-FFF2-40B4-BE49-F238E27FC236}">
                <a16:creationId xmlns:a16="http://schemas.microsoft.com/office/drawing/2014/main" id="{98F7BE01-2C5F-4F5F-882F-81597236455F}"/>
              </a:ext>
            </a:extLst>
          </p:cNvPr>
          <p:cNvSpPr/>
          <p:nvPr/>
        </p:nvSpPr>
        <p:spPr>
          <a:xfrm>
            <a:off x="3505200" y="2324100"/>
            <a:ext cx="819150" cy="838200"/>
          </a:xfrm>
          <a:prstGeom prst="triangle">
            <a:avLst/>
          </a:prstGeom>
          <a:blipFill dpi="0" rotWithShape="1">
            <a:blip r:embed="rId4" cstate="print">
              <a:alphaModFix amt="75000"/>
            </a:blip>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4" name="Rectangle 13">
            <a:extLst>
              <a:ext uri="{FF2B5EF4-FFF2-40B4-BE49-F238E27FC236}">
                <a16:creationId xmlns:a16="http://schemas.microsoft.com/office/drawing/2014/main" id="{41B4D104-5384-4A8F-9AE2-71FC52D24F65}"/>
              </a:ext>
            </a:extLst>
          </p:cNvPr>
          <p:cNvSpPr/>
          <p:nvPr/>
        </p:nvSpPr>
        <p:spPr bwMode="auto">
          <a:xfrm>
            <a:off x="0" y="4932363"/>
            <a:ext cx="9144000" cy="419100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CA" dirty="0"/>
          </a:p>
        </p:txBody>
      </p:sp>
      <p:sp>
        <p:nvSpPr>
          <p:cNvPr id="15" name="Freeform 14">
            <a:extLst>
              <a:ext uri="{FF2B5EF4-FFF2-40B4-BE49-F238E27FC236}">
                <a16:creationId xmlns:a16="http://schemas.microsoft.com/office/drawing/2014/main" id="{2E3D0213-4361-4824-818B-0A6B6D4A6946}"/>
              </a:ext>
            </a:extLst>
          </p:cNvPr>
          <p:cNvSpPr/>
          <p:nvPr/>
        </p:nvSpPr>
        <p:spPr bwMode="auto">
          <a:xfrm>
            <a:off x="-1468438" y="4159250"/>
            <a:ext cx="12177713" cy="1136650"/>
          </a:xfrm>
          <a:custGeom>
            <a:avLst/>
            <a:gdLst>
              <a:gd name="connsiteX0" fmla="*/ 1738394 w 12176502"/>
              <a:gd name="connsiteY0" fmla="*/ 284135 h 893734"/>
              <a:gd name="connsiteX1" fmla="*/ 3257227 w 12176502"/>
              <a:gd name="connsiteY1" fmla="*/ 82657 h 893734"/>
              <a:gd name="connsiteX2" fmla="*/ 4249119 w 12176502"/>
              <a:gd name="connsiteY2" fmla="*/ 315132 h 893734"/>
              <a:gd name="connsiteX3" fmla="*/ 5457987 w 12176502"/>
              <a:gd name="connsiteY3" fmla="*/ 160149 h 893734"/>
              <a:gd name="connsiteX4" fmla="*/ 6341390 w 12176502"/>
              <a:gd name="connsiteY4" fmla="*/ 330630 h 893734"/>
              <a:gd name="connsiteX5" fmla="*/ 7410773 w 12176502"/>
              <a:gd name="connsiteY5" fmla="*/ 98155 h 893734"/>
              <a:gd name="connsiteX6" fmla="*/ 8526651 w 12176502"/>
              <a:gd name="connsiteY6" fmla="*/ 268637 h 893734"/>
              <a:gd name="connsiteX7" fmla="*/ 9813011 w 12176502"/>
              <a:gd name="connsiteY7" fmla="*/ 20664 h 893734"/>
              <a:gd name="connsiteX8" fmla="*/ 10479438 w 12176502"/>
              <a:gd name="connsiteY8" fmla="*/ 392623 h 893734"/>
              <a:gd name="connsiteX9" fmla="*/ 10634421 w 12176502"/>
              <a:gd name="connsiteY9" fmla="*/ 439118 h 893734"/>
              <a:gd name="connsiteX10" fmla="*/ 10649919 w 12176502"/>
              <a:gd name="connsiteY10" fmla="*/ 764582 h 893734"/>
              <a:gd name="connsiteX11" fmla="*/ 1474922 w 12176502"/>
              <a:gd name="connsiteY11" fmla="*/ 811077 h 893734"/>
              <a:gd name="connsiteX12" fmla="*/ 1800387 w 12176502"/>
              <a:gd name="connsiteY12" fmla="*/ 268637 h 893734"/>
              <a:gd name="connsiteX13" fmla="*/ 1800387 w 12176502"/>
              <a:gd name="connsiteY13" fmla="*/ 268637 h 8937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2176502" h="893734">
                <a:moveTo>
                  <a:pt x="1738394" y="284135"/>
                </a:moveTo>
                <a:cubicBezTo>
                  <a:pt x="2288583" y="180813"/>
                  <a:pt x="2838773" y="77491"/>
                  <a:pt x="3257227" y="82657"/>
                </a:cubicBezTo>
                <a:cubicBezTo>
                  <a:pt x="3675681" y="87823"/>
                  <a:pt x="3882326" y="302217"/>
                  <a:pt x="4249119" y="315132"/>
                </a:cubicBezTo>
                <a:cubicBezTo>
                  <a:pt x="4615912" y="328047"/>
                  <a:pt x="5109275" y="157566"/>
                  <a:pt x="5457987" y="160149"/>
                </a:cubicBezTo>
                <a:cubicBezTo>
                  <a:pt x="5806699" y="162732"/>
                  <a:pt x="6015926" y="340962"/>
                  <a:pt x="6341390" y="330630"/>
                </a:cubicBezTo>
                <a:cubicBezTo>
                  <a:pt x="6666854" y="320298"/>
                  <a:pt x="7046563" y="108487"/>
                  <a:pt x="7410773" y="98155"/>
                </a:cubicBezTo>
                <a:cubicBezTo>
                  <a:pt x="7774983" y="87823"/>
                  <a:pt x="8126278" y="281552"/>
                  <a:pt x="8526651" y="268637"/>
                </a:cubicBezTo>
                <a:cubicBezTo>
                  <a:pt x="8927024" y="255722"/>
                  <a:pt x="9487547" y="0"/>
                  <a:pt x="9813011" y="20664"/>
                </a:cubicBezTo>
                <a:cubicBezTo>
                  <a:pt x="10138476" y="41328"/>
                  <a:pt x="10342536" y="322881"/>
                  <a:pt x="10479438" y="392623"/>
                </a:cubicBezTo>
                <a:cubicBezTo>
                  <a:pt x="10616340" y="462365"/>
                  <a:pt x="10606008" y="377125"/>
                  <a:pt x="10634421" y="439118"/>
                </a:cubicBezTo>
                <a:cubicBezTo>
                  <a:pt x="10662834" y="501111"/>
                  <a:pt x="12176502" y="702589"/>
                  <a:pt x="10649919" y="764582"/>
                </a:cubicBezTo>
                <a:cubicBezTo>
                  <a:pt x="9123336" y="826575"/>
                  <a:pt x="2949844" y="893734"/>
                  <a:pt x="1474922" y="811077"/>
                </a:cubicBezTo>
                <a:cubicBezTo>
                  <a:pt x="0" y="728420"/>
                  <a:pt x="1800387" y="268637"/>
                  <a:pt x="1800387" y="268637"/>
                </a:cubicBezTo>
                <a:lnTo>
                  <a:pt x="1800387" y="268637"/>
                </a:lnTo>
              </a:path>
            </a:pathLst>
          </a:custGeom>
          <a:solidFill>
            <a:srgbClr val="00B0F0"/>
          </a:solidFill>
          <a:ln>
            <a:noFill/>
          </a:ln>
        </p:spPr>
        <p:style>
          <a:lnRef idx="1">
            <a:schemeClr val="accent1"/>
          </a:lnRef>
          <a:fillRef idx="0">
            <a:schemeClr val="accent1"/>
          </a:fillRef>
          <a:effectRef idx="0">
            <a:schemeClr val="accent1"/>
          </a:effectRef>
          <a:fontRef idx="minor">
            <a:schemeClr val="tx1"/>
          </a:fontRef>
        </p:style>
        <p:txBody>
          <a:bodyPr anchor="ctr"/>
          <a:lstStyle/>
          <a:p>
            <a:pPr algn="ctr" eaLnBrk="1" fontAlgn="auto" hangingPunct="1">
              <a:spcBef>
                <a:spcPts val="0"/>
              </a:spcBef>
              <a:spcAft>
                <a:spcPts val="0"/>
              </a:spcAft>
              <a:defRPr/>
            </a:pPr>
            <a:endParaRPr lang="en-CA"/>
          </a:p>
        </p:txBody>
      </p:sp>
      <p:grpSp>
        <p:nvGrpSpPr>
          <p:cNvPr id="16396" name="Group 28">
            <a:extLst>
              <a:ext uri="{FF2B5EF4-FFF2-40B4-BE49-F238E27FC236}">
                <a16:creationId xmlns:a16="http://schemas.microsoft.com/office/drawing/2014/main" id="{F367DF2B-6D52-439A-A890-1453EF503CA9}"/>
              </a:ext>
            </a:extLst>
          </p:cNvPr>
          <p:cNvGrpSpPr>
            <a:grpSpLocks/>
          </p:cNvGrpSpPr>
          <p:nvPr/>
        </p:nvGrpSpPr>
        <p:grpSpPr bwMode="auto">
          <a:xfrm>
            <a:off x="8199438" y="3048000"/>
            <a:ext cx="677862" cy="384175"/>
            <a:chOff x="6351588" y="2062163"/>
            <a:chExt cx="1419225" cy="1103312"/>
          </a:xfrm>
        </p:grpSpPr>
        <p:sp>
          <p:nvSpPr>
            <p:cNvPr id="24" name="Rectangle 23">
              <a:extLst>
                <a:ext uri="{FF2B5EF4-FFF2-40B4-BE49-F238E27FC236}">
                  <a16:creationId xmlns:a16="http://schemas.microsoft.com/office/drawing/2014/main" id="{A65FA2E4-D346-4064-92F2-36A45E5AB95A}"/>
                </a:ext>
              </a:extLst>
            </p:cNvPr>
            <p:cNvSpPr/>
            <p:nvPr/>
          </p:nvSpPr>
          <p:spPr>
            <a:xfrm>
              <a:off x="7361997" y="2125991"/>
              <a:ext cx="139596" cy="2370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CA"/>
            </a:p>
          </p:txBody>
        </p:sp>
        <p:sp>
          <p:nvSpPr>
            <p:cNvPr id="25" name="Isosceles Triangle 24">
              <a:extLst>
                <a:ext uri="{FF2B5EF4-FFF2-40B4-BE49-F238E27FC236}">
                  <a16:creationId xmlns:a16="http://schemas.microsoft.com/office/drawing/2014/main" id="{652AFE00-588B-4D12-826C-15567F9E7A46}"/>
                </a:ext>
              </a:extLst>
            </p:cNvPr>
            <p:cNvSpPr/>
            <p:nvPr/>
          </p:nvSpPr>
          <p:spPr>
            <a:xfrm>
              <a:off x="6351588" y="2062163"/>
              <a:ext cx="1419225" cy="551657"/>
            </a:xfrm>
            <a:prstGeom prst="triangle">
              <a:avLst/>
            </a:prstGeom>
            <a:solidFill>
              <a:schemeClr val="accent6">
                <a:lumMod val="75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CA"/>
            </a:p>
          </p:txBody>
        </p:sp>
        <p:sp>
          <p:nvSpPr>
            <p:cNvPr id="26" name="Rectangle 25">
              <a:extLst>
                <a:ext uri="{FF2B5EF4-FFF2-40B4-BE49-F238E27FC236}">
                  <a16:creationId xmlns:a16="http://schemas.microsoft.com/office/drawing/2014/main" id="{51518775-B032-4A91-89B7-8662524F5164}"/>
                </a:ext>
              </a:extLst>
            </p:cNvPr>
            <p:cNvSpPr/>
            <p:nvPr/>
          </p:nvSpPr>
          <p:spPr>
            <a:xfrm>
              <a:off x="6511126" y="2613820"/>
              <a:ext cx="1133386" cy="551655"/>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CA"/>
            </a:p>
          </p:txBody>
        </p:sp>
        <p:sp>
          <p:nvSpPr>
            <p:cNvPr id="27" name="Frame 26">
              <a:extLst>
                <a:ext uri="{FF2B5EF4-FFF2-40B4-BE49-F238E27FC236}">
                  <a16:creationId xmlns:a16="http://schemas.microsoft.com/office/drawing/2014/main" id="{5FAB5C06-B39A-49BC-BFE5-7345AF7146EF}"/>
                </a:ext>
              </a:extLst>
            </p:cNvPr>
            <p:cNvSpPr/>
            <p:nvPr/>
          </p:nvSpPr>
          <p:spPr>
            <a:xfrm>
              <a:off x="6604190" y="2723240"/>
              <a:ext cx="299134" cy="268988"/>
            </a:xfrm>
            <a:prstGeom prst="fram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CA">
                <a:solidFill>
                  <a:schemeClr val="tx1"/>
                </a:solidFill>
              </a:endParaRPr>
            </a:p>
          </p:txBody>
        </p:sp>
        <p:sp>
          <p:nvSpPr>
            <p:cNvPr id="28" name="Frame 27">
              <a:extLst>
                <a:ext uri="{FF2B5EF4-FFF2-40B4-BE49-F238E27FC236}">
                  <a16:creationId xmlns:a16="http://schemas.microsoft.com/office/drawing/2014/main" id="{7F8D1FC4-D325-4A93-873F-E2E976A3C23D}"/>
                </a:ext>
              </a:extLst>
            </p:cNvPr>
            <p:cNvSpPr/>
            <p:nvPr/>
          </p:nvSpPr>
          <p:spPr>
            <a:xfrm>
              <a:off x="7039596" y="2709561"/>
              <a:ext cx="289164" cy="451356"/>
            </a:xfrm>
            <a:prstGeom prst="fram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CA">
                <a:solidFill>
                  <a:schemeClr val="tx1"/>
                </a:solidFill>
              </a:endParaRPr>
            </a:p>
          </p:txBody>
        </p:sp>
      </p:grpSp>
      <p:grpSp>
        <p:nvGrpSpPr>
          <p:cNvPr id="16397" name="Group 29">
            <a:extLst>
              <a:ext uri="{FF2B5EF4-FFF2-40B4-BE49-F238E27FC236}">
                <a16:creationId xmlns:a16="http://schemas.microsoft.com/office/drawing/2014/main" id="{FFA0C3BF-144A-42B7-A2FA-15D1CB139F45}"/>
              </a:ext>
            </a:extLst>
          </p:cNvPr>
          <p:cNvGrpSpPr>
            <a:grpSpLocks/>
          </p:cNvGrpSpPr>
          <p:nvPr/>
        </p:nvGrpSpPr>
        <p:grpSpPr bwMode="auto">
          <a:xfrm>
            <a:off x="6313488" y="2781300"/>
            <a:ext cx="677862" cy="384175"/>
            <a:chOff x="6351588" y="2062163"/>
            <a:chExt cx="1419225" cy="1103312"/>
          </a:xfrm>
        </p:grpSpPr>
        <p:sp>
          <p:nvSpPr>
            <p:cNvPr id="31" name="Rectangle 30">
              <a:extLst>
                <a:ext uri="{FF2B5EF4-FFF2-40B4-BE49-F238E27FC236}">
                  <a16:creationId xmlns:a16="http://schemas.microsoft.com/office/drawing/2014/main" id="{9F2F29EB-1AC2-4218-9CBF-BEE22B7A815D}"/>
                </a:ext>
              </a:extLst>
            </p:cNvPr>
            <p:cNvSpPr/>
            <p:nvPr/>
          </p:nvSpPr>
          <p:spPr>
            <a:xfrm>
              <a:off x="7361997" y="2125991"/>
              <a:ext cx="139596" cy="2370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CA"/>
            </a:p>
          </p:txBody>
        </p:sp>
        <p:sp>
          <p:nvSpPr>
            <p:cNvPr id="32" name="Isosceles Triangle 31">
              <a:extLst>
                <a:ext uri="{FF2B5EF4-FFF2-40B4-BE49-F238E27FC236}">
                  <a16:creationId xmlns:a16="http://schemas.microsoft.com/office/drawing/2014/main" id="{7B1D777F-BCC0-4859-8D79-7244485EDD2B}"/>
                </a:ext>
              </a:extLst>
            </p:cNvPr>
            <p:cNvSpPr/>
            <p:nvPr/>
          </p:nvSpPr>
          <p:spPr>
            <a:xfrm>
              <a:off x="6351588" y="2062163"/>
              <a:ext cx="1419225" cy="551657"/>
            </a:xfrm>
            <a:prstGeom prst="triangle">
              <a:avLst/>
            </a:prstGeom>
            <a:solidFill>
              <a:schemeClr val="accent6">
                <a:lumMod val="75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CA"/>
            </a:p>
          </p:txBody>
        </p:sp>
        <p:sp>
          <p:nvSpPr>
            <p:cNvPr id="33" name="Rectangle 32">
              <a:extLst>
                <a:ext uri="{FF2B5EF4-FFF2-40B4-BE49-F238E27FC236}">
                  <a16:creationId xmlns:a16="http://schemas.microsoft.com/office/drawing/2014/main" id="{D916C013-5F69-46EA-81B2-B1194F7506D3}"/>
                </a:ext>
              </a:extLst>
            </p:cNvPr>
            <p:cNvSpPr/>
            <p:nvPr/>
          </p:nvSpPr>
          <p:spPr>
            <a:xfrm>
              <a:off x="6511126" y="2613820"/>
              <a:ext cx="1133386" cy="551655"/>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CA"/>
            </a:p>
          </p:txBody>
        </p:sp>
        <p:sp>
          <p:nvSpPr>
            <p:cNvPr id="34" name="Frame 33">
              <a:extLst>
                <a:ext uri="{FF2B5EF4-FFF2-40B4-BE49-F238E27FC236}">
                  <a16:creationId xmlns:a16="http://schemas.microsoft.com/office/drawing/2014/main" id="{8D5FE363-764E-4F18-B0B7-CCFBAB74A0AF}"/>
                </a:ext>
              </a:extLst>
            </p:cNvPr>
            <p:cNvSpPr/>
            <p:nvPr/>
          </p:nvSpPr>
          <p:spPr>
            <a:xfrm>
              <a:off x="6604190" y="2723240"/>
              <a:ext cx="299134" cy="268988"/>
            </a:xfrm>
            <a:prstGeom prst="fram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CA">
                <a:solidFill>
                  <a:schemeClr val="tx1"/>
                </a:solidFill>
              </a:endParaRPr>
            </a:p>
          </p:txBody>
        </p:sp>
        <p:sp>
          <p:nvSpPr>
            <p:cNvPr id="35" name="Frame 34">
              <a:extLst>
                <a:ext uri="{FF2B5EF4-FFF2-40B4-BE49-F238E27FC236}">
                  <a16:creationId xmlns:a16="http://schemas.microsoft.com/office/drawing/2014/main" id="{98AE126A-59B9-42ED-95FE-3474D3EDBDE5}"/>
                </a:ext>
              </a:extLst>
            </p:cNvPr>
            <p:cNvSpPr/>
            <p:nvPr/>
          </p:nvSpPr>
          <p:spPr>
            <a:xfrm>
              <a:off x="7039596" y="2709561"/>
              <a:ext cx="289164" cy="451356"/>
            </a:xfrm>
            <a:prstGeom prst="fram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CA">
                <a:solidFill>
                  <a:schemeClr val="tx1"/>
                </a:solidFill>
              </a:endParaRPr>
            </a:p>
          </p:txBody>
        </p:sp>
      </p:grpSp>
      <p:grpSp>
        <p:nvGrpSpPr>
          <p:cNvPr id="23" name="Group 27">
            <a:extLst>
              <a:ext uri="{FF2B5EF4-FFF2-40B4-BE49-F238E27FC236}">
                <a16:creationId xmlns:a16="http://schemas.microsoft.com/office/drawing/2014/main" id="{9310D3A7-C7F0-49CC-A34F-02D880314156}"/>
              </a:ext>
            </a:extLst>
          </p:cNvPr>
          <p:cNvGrpSpPr>
            <a:grpSpLocks/>
          </p:cNvGrpSpPr>
          <p:nvPr/>
        </p:nvGrpSpPr>
        <p:grpSpPr bwMode="auto">
          <a:xfrm>
            <a:off x="304800" y="3471863"/>
            <a:ext cx="1766888" cy="1162050"/>
            <a:chOff x="1611824" y="2247254"/>
            <a:chExt cx="1766806" cy="1162374"/>
          </a:xfrm>
        </p:grpSpPr>
        <p:sp>
          <p:nvSpPr>
            <p:cNvPr id="37" name="Trapezoid 36">
              <a:extLst>
                <a:ext uri="{FF2B5EF4-FFF2-40B4-BE49-F238E27FC236}">
                  <a16:creationId xmlns:a16="http://schemas.microsoft.com/office/drawing/2014/main" id="{9AB55808-7AFD-412B-9875-AC2A50FC2E29}"/>
                </a:ext>
              </a:extLst>
            </p:cNvPr>
            <p:cNvSpPr/>
            <p:nvPr/>
          </p:nvSpPr>
          <p:spPr>
            <a:xfrm flipV="1">
              <a:off x="1611824" y="2960240"/>
              <a:ext cx="1766806" cy="449388"/>
            </a:xfrm>
            <a:prstGeom prst="trapezoid">
              <a:avLst>
                <a:gd name="adj" fmla="val 59483"/>
              </a:avLst>
            </a:prstGeom>
            <a:solidFill>
              <a:schemeClr val="tx2">
                <a:lumMod val="60000"/>
                <a:lumOff val="40000"/>
                <a:alpha val="51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CA"/>
            </a:p>
          </p:txBody>
        </p:sp>
        <p:sp>
          <p:nvSpPr>
            <p:cNvPr id="38" name="Trapezoid 37">
              <a:extLst>
                <a:ext uri="{FF2B5EF4-FFF2-40B4-BE49-F238E27FC236}">
                  <a16:creationId xmlns:a16="http://schemas.microsoft.com/office/drawing/2014/main" id="{AB174D36-45BB-4E6C-A270-B9F8AE87B2C3}"/>
                </a:ext>
              </a:extLst>
            </p:cNvPr>
            <p:cNvSpPr/>
            <p:nvPr/>
          </p:nvSpPr>
          <p:spPr>
            <a:xfrm>
              <a:off x="1781679" y="2696641"/>
              <a:ext cx="1131834" cy="247719"/>
            </a:xfrm>
            <a:prstGeom prst="trapezoid">
              <a:avLst/>
            </a:prstGeom>
            <a:solidFill>
              <a:schemeClr val="accent3">
                <a:lumMod val="60000"/>
                <a:lumOff val="40000"/>
                <a:alpha val="84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CA"/>
            </a:p>
          </p:txBody>
        </p:sp>
        <p:sp>
          <p:nvSpPr>
            <p:cNvPr id="39" name="Trapezoid 38">
              <a:extLst>
                <a:ext uri="{FF2B5EF4-FFF2-40B4-BE49-F238E27FC236}">
                  <a16:creationId xmlns:a16="http://schemas.microsoft.com/office/drawing/2014/main" id="{C0CC0269-80D1-4389-8A2D-1FC8EE3F2EED}"/>
                </a:ext>
              </a:extLst>
            </p:cNvPr>
            <p:cNvSpPr/>
            <p:nvPr/>
          </p:nvSpPr>
          <p:spPr>
            <a:xfrm>
              <a:off x="1965821" y="2510852"/>
              <a:ext cx="654020" cy="169909"/>
            </a:xfrm>
            <a:prstGeom prst="trapezoid">
              <a:avLst/>
            </a:prstGeom>
            <a:solidFill>
              <a:schemeClr val="accent3">
                <a:lumMod val="60000"/>
                <a:lumOff val="40000"/>
                <a:alpha val="84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CA"/>
            </a:p>
          </p:txBody>
        </p:sp>
        <p:sp>
          <p:nvSpPr>
            <p:cNvPr id="40" name="Rectangle 39">
              <a:extLst>
                <a:ext uri="{FF2B5EF4-FFF2-40B4-BE49-F238E27FC236}">
                  <a16:creationId xmlns:a16="http://schemas.microsoft.com/office/drawing/2014/main" id="{7DC01AE2-3008-4398-B7A9-C26CBA1A80CB}"/>
                </a:ext>
              </a:extLst>
            </p:cNvPr>
            <p:cNvSpPr/>
            <p:nvPr/>
          </p:nvSpPr>
          <p:spPr>
            <a:xfrm>
              <a:off x="2122975" y="2247254"/>
              <a:ext cx="123819" cy="247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CA"/>
            </a:p>
          </p:txBody>
        </p:sp>
        <p:sp>
          <p:nvSpPr>
            <p:cNvPr id="41" name="Oval 40">
              <a:extLst>
                <a:ext uri="{FF2B5EF4-FFF2-40B4-BE49-F238E27FC236}">
                  <a16:creationId xmlns:a16="http://schemas.microsoft.com/office/drawing/2014/main" id="{53E934B9-5022-4BD3-B461-909F281AE81A}"/>
                </a:ext>
              </a:extLst>
            </p:cNvPr>
            <p:cNvSpPr/>
            <p:nvPr/>
          </p:nvSpPr>
          <p:spPr>
            <a:xfrm>
              <a:off x="2650001" y="2742692"/>
              <a:ext cx="171442" cy="171498"/>
            </a:xfrm>
            <a:prstGeom prst="ellipse">
              <a:avLst/>
            </a:prstGeom>
            <a:solidFill>
              <a:srgbClr val="FFFF00"/>
            </a:solidFill>
            <a:ln w="444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CA"/>
            </a:p>
          </p:txBody>
        </p:sp>
        <p:sp>
          <p:nvSpPr>
            <p:cNvPr id="42" name="Oval 41">
              <a:extLst>
                <a:ext uri="{FF2B5EF4-FFF2-40B4-BE49-F238E27FC236}">
                  <a16:creationId xmlns:a16="http://schemas.microsoft.com/office/drawing/2014/main" id="{4E355E54-E3C4-4D5A-BEFB-64464EA926B6}"/>
                </a:ext>
              </a:extLst>
            </p:cNvPr>
            <p:cNvSpPr/>
            <p:nvPr/>
          </p:nvSpPr>
          <p:spPr>
            <a:xfrm>
              <a:off x="2415062" y="2741104"/>
              <a:ext cx="169855" cy="169910"/>
            </a:xfrm>
            <a:prstGeom prst="ellipse">
              <a:avLst/>
            </a:prstGeom>
            <a:solidFill>
              <a:srgbClr val="FFFF00"/>
            </a:solidFill>
            <a:ln w="444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CA"/>
            </a:p>
          </p:txBody>
        </p:sp>
      </p:grpSp>
      <p:sp>
        <p:nvSpPr>
          <p:cNvPr id="53" name="Rectangle 52">
            <a:extLst>
              <a:ext uri="{FF2B5EF4-FFF2-40B4-BE49-F238E27FC236}">
                <a16:creationId xmlns:a16="http://schemas.microsoft.com/office/drawing/2014/main" id="{65670A67-4059-45BA-8919-9168E01837D0}"/>
              </a:ext>
            </a:extLst>
          </p:cNvPr>
          <p:cNvSpPr/>
          <p:nvPr/>
        </p:nvSpPr>
        <p:spPr>
          <a:xfrm>
            <a:off x="-252413" y="0"/>
            <a:ext cx="9409113" cy="4610100"/>
          </a:xfrm>
          <a:prstGeom prst="rect">
            <a:avLst/>
          </a:prstGeom>
          <a:solidFill>
            <a:srgbClr val="FF66FF">
              <a:alpha val="26667"/>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CA"/>
          </a:p>
        </p:txBody>
      </p:sp>
      <p:sp>
        <p:nvSpPr>
          <p:cNvPr id="54" name="TextBox 53">
            <a:extLst>
              <a:ext uri="{FF2B5EF4-FFF2-40B4-BE49-F238E27FC236}">
                <a16:creationId xmlns:a16="http://schemas.microsoft.com/office/drawing/2014/main" id="{41432A11-90B2-447A-9A76-6E912C12C91D}"/>
              </a:ext>
            </a:extLst>
          </p:cNvPr>
          <p:cNvSpPr txBox="1"/>
          <p:nvPr/>
        </p:nvSpPr>
        <p:spPr>
          <a:xfrm>
            <a:off x="141288" y="4713288"/>
            <a:ext cx="3490912" cy="708025"/>
          </a:xfrm>
          <a:prstGeom prst="rect">
            <a:avLst/>
          </a:prstGeom>
          <a:noFill/>
        </p:spPr>
        <p:txBody>
          <a:bodyPr wrap="none">
            <a:spAutoFit/>
          </a:bodyPr>
          <a:lstStyle/>
          <a:p>
            <a:pPr eaLnBrk="1" hangingPunct="1">
              <a:defRPr/>
            </a:pPr>
            <a:r>
              <a:rPr lang="en-CA" sz="2000" dirty="0">
                <a:solidFill>
                  <a:srgbClr val="FFFF00"/>
                </a:solidFill>
                <a:latin typeface="+mj-lt"/>
              </a:rPr>
              <a:t>High tide occurs at 3:30am </a:t>
            </a:r>
          </a:p>
          <a:p>
            <a:pPr eaLnBrk="1" hangingPunct="1">
              <a:defRPr/>
            </a:pPr>
            <a:r>
              <a:rPr lang="en-CA" sz="2000" dirty="0">
                <a:solidFill>
                  <a:srgbClr val="FFFF00"/>
                </a:solidFill>
                <a:latin typeface="+mj-lt"/>
              </a:rPr>
              <a:t>with ocean depths at 10.9m</a:t>
            </a:r>
          </a:p>
        </p:txBody>
      </p:sp>
      <p:sp>
        <p:nvSpPr>
          <p:cNvPr id="55" name="TextBox 54">
            <a:extLst>
              <a:ext uri="{FF2B5EF4-FFF2-40B4-BE49-F238E27FC236}">
                <a16:creationId xmlns:a16="http://schemas.microsoft.com/office/drawing/2014/main" id="{617C7739-988C-4C8B-B253-BB9D69A98706}"/>
              </a:ext>
            </a:extLst>
          </p:cNvPr>
          <p:cNvSpPr txBox="1"/>
          <p:nvPr/>
        </p:nvSpPr>
        <p:spPr>
          <a:xfrm>
            <a:off x="152400" y="5481638"/>
            <a:ext cx="3832225" cy="708025"/>
          </a:xfrm>
          <a:prstGeom prst="rect">
            <a:avLst/>
          </a:prstGeom>
          <a:noFill/>
        </p:spPr>
        <p:txBody>
          <a:bodyPr wrap="none">
            <a:spAutoFit/>
          </a:bodyPr>
          <a:lstStyle/>
          <a:p>
            <a:pPr eaLnBrk="1" hangingPunct="1">
              <a:defRPr/>
            </a:pPr>
            <a:r>
              <a:rPr lang="en-CA" sz="2000" dirty="0">
                <a:solidFill>
                  <a:srgbClr val="FFFF00"/>
                </a:solidFill>
                <a:latin typeface="+mj-lt"/>
              </a:rPr>
              <a:t>Low tide occurs 8.5 hours later</a:t>
            </a:r>
            <a:br>
              <a:rPr lang="en-CA" sz="2000" dirty="0">
                <a:solidFill>
                  <a:srgbClr val="FFFF00"/>
                </a:solidFill>
                <a:latin typeface="+mj-lt"/>
              </a:rPr>
            </a:br>
            <a:r>
              <a:rPr lang="en-CA" sz="2000" dirty="0">
                <a:solidFill>
                  <a:srgbClr val="FFFF00"/>
                </a:solidFill>
                <a:latin typeface="+mj-lt"/>
              </a:rPr>
              <a:t>with ocean levels at 3.9m </a:t>
            </a:r>
          </a:p>
        </p:txBody>
      </p:sp>
      <p:sp>
        <p:nvSpPr>
          <p:cNvPr id="56" name="TextBox 55">
            <a:extLst>
              <a:ext uri="{FF2B5EF4-FFF2-40B4-BE49-F238E27FC236}">
                <a16:creationId xmlns:a16="http://schemas.microsoft.com/office/drawing/2014/main" id="{138B6C97-BA83-47C4-BF20-30A5D0DA8A74}"/>
              </a:ext>
            </a:extLst>
          </p:cNvPr>
          <p:cNvSpPr txBox="1"/>
          <p:nvPr/>
        </p:nvSpPr>
        <p:spPr>
          <a:xfrm>
            <a:off x="4276725" y="4751388"/>
            <a:ext cx="3954463" cy="706437"/>
          </a:xfrm>
          <a:prstGeom prst="rect">
            <a:avLst/>
          </a:prstGeom>
          <a:noFill/>
        </p:spPr>
        <p:txBody>
          <a:bodyPr wrap="none">
            <a:spAutoFit/>
          </a:bodyPr>
          <a:lstStyle/>
          <a:p>
            <a:pPr eaLnBrk="1" hangingPunct="1">
              <a:defRPr/>
            </a:pPr>
            <a:r>
              <a:rPr lang="en-CA" sz="2000" dirty="0">
                <a:solidFill>
                  <a:srgbClr val="FFFF00"/>
                </a:solidFill>
                <a:latin typeface="+mj-lt"/>
              </a:rPr>
              <a:t>Ocean levels will fluctuate</a:t>
            </a:r>
          </a:p>
          <a:p>
            <a:pPr eaLnBrk="1" hangingPunct="1">
              <a:defRPr/>
            </a:pPr>
            <a:r>
              <a:rPr lang="en-CA" sz="2000" dirty="0">
                <a:solidFill>
                  <a:srgbClr val="FFFF00"/>
                </a:solidFill>
                <a:latin typeface="+mj-lt"/>
              </a:rPr>
              <a:t>up and down over several hours</a:t>
            </a:r>
          </a:p>
        </p:txBody>
      </p:sp>
      <p:sp>
        <p:nvSpPr>
          <p:cNvPr id="16403" name="Text Box 5">
            <a:extLst>
              <a:ext uri="{FF2B5EF4-FFF2-40B4-BE49-F238E27FC236}">
                <a16:creationId xmlns:a16="http://schemas.microsoft.com/office/drawing/2014/main" id="{9FC80009-F29C-4196-BC53-F87F324F3E92}"/>
              </a:ext>
            </a:extLst>
          </p:cNvPr>
          <p:cNvSpPr txBox="1">
            <a:spLocks noChangeArrowheads="1"/>
          </p:cNvSpPr>
          <p:nvPr/>
        </p:nvSpPr>
        <p:spPr bwMode="auto">
          <a:xfrm>
            <a:off x="5084763" y="6613525"/>
            <a:ext cx="4059237"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latin typeface="Arial" panose="020B0604020202020204" pitchFamily="34" charset="0"/>
              </a:rPr>
              <a:t>© Copyright all rights reserved to Homework depot: </a:t>
            </a:r>
            <a:r>
              <a:rPr lang="en-US" altLang="en-US" sz="1000">
                <a:latin typeface="Arial" panose="020B0604020202020204" pitchFamily="34" charset="0"/>
                <a:hlinkClick r:id="rId5"/>
              </a:rPr>
              <a:t>www.BCMath.ca</a:t>
            </a:r>
            <a:r>
              <a:rPr lang="en-US" altLang="en-US" sz="1000">
                <a:latin typeface="Arial" panose="020B0604020202020204" pitchFamily="34" charset="0"/>
              </a:rPr>
              <a:t> </a:t>
            </a:r>
          </a:p>
        </p:txBody>
      </p:sp>
      <p:sp>
        <p:nvSpPr>
          <p:cNvPr id="58" name="Content Placeholder 2">
            <a:extLst>
              <a:ext uri="{FF2B5EF4-FFF2-40B4-BE49-F238E27FC236}">
                <a16:creationId xmlns:a16="http://schemas.microsoft.com/office/drawing/2014/main" id="{3A646DBF-CA7F-44D6-A54A-5D7AE8AE1A27}"/>
              </a:ext>
            </a:extLst>
          </p:cNvPr>
          <p:cNvSpPr>
            <a:spLocks noGrp="1"/>
          </p:cNvSpPr>
          <p:nvPr>
            <p:ph sz="quarter" idx="1"/>
          </p:nvPr>
        </p:nvSpPr>
        <p:spPr>
          <a:xfrm>
            <a:off x="220663" y="244475"/>
            <a:ext cx="8293100" cy="2089150"/>
          </a:xfrm>
          <a:solidFill>
            <a:schemeClr val="bg1"/>
          </a:solidFill>
        </p:spPr>
        <p:txBody>
          <a:bodyPr/>
          <a:lstStyle/>
          <a:p>
            <a:pPr>
              <a:buFont typeface="Wingdings" panose="05000000000000000000" pitchFamily="2" charset="2"/>
              <a:buNone/>
            </a:pPr>
            <a:r>
              <a:rPr lang="en-CA" altLang="en-US" sz="3000"/>
              <a:t>Ex: If high tide (10.6m) occur at 3:30am and low tide (3.9m) is 8.5 hours later, write an equation  for the depth of the water at any time, </a:t>
            </a:r>
            <a:r>
              <a:rPr lang="en-CA" altLang="en-US" sz="3000" i="1"/>
              <a:t>t</a:t>
            </a:r>
            <a:r>
              <a:rPr lang="en-CA" altLang="en-US" sz="3000"/>
              <a:t> hours.</a:t>
            </a: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xit" presetSubtype="0" fill="hold" grpId="0" nodeType="clickEffect">
                                  <p:stCondLst>
                                    <p:cond delay="0"/>
                                  </p:stCondLst>
                                  <p:childTnLst>
                                    <p:animEffect transition="out" filter="fade">
                                      <p:cBhvr>
                                        <p:cTn id="6" dur="2000"/>
                                        <p:tgtEl>
                                          <p:spTgt spid="58">
                                            <p:txEl>
                                              <p:pRg st="0" end="0"/>
                                            </p:txEl>
                                          </p:spTgt>
                                        </p:tgtEl>
                                      </p:cBhvr>
                                    </p:animEffect>
                                    <p:set>
                                      <p:cBhvr>
                                        <p:cTn id="7" dur="1" fill="hold">
                                          <p:stCondLst>
                                            <p:cond delay="1999"/>
                                          </p:stCondLst>
                                        </p:cTn>
                                        <p:tgtEl>
                                          <p:spTgt spid="58">
                                            <p:txEl>
                                              <p:pRg st="0" end="0"/>
                                            </p:txEl>
                                          </p:spTgt>
                                        </p:tgtEl>
                                        <p:attrNameLst>
                                          <p:attrName>style.visibility</p:attrName>
                                        </p:attrNameLst>
                                      </p:cBhvr>
                                      <p:to>
                                        <p:strVal val="hidden"/>
                                      </p:to>
                                    </p:set>
                                  </p:childTnLst>
                                </p:cTn>
                              </p:par>
                              <p:par>
                                <p:cTn id="8" presetID="10" presetClass="exit" presetSubtype="0" fill="hold" grpId="0" nodeType="withEffect">
                                  <p:stCondLst>
                                    <p:cond delay="0"/>
                                  </p:stCondLst>
                                  <p:childTnLst>
                                    <p:animEffect transition="out" filter="fade">
                                      <p:cBhvr>
                                        <p:cTn id="9" dur="2000"/>
                                        <p:tgtEl>
                                          <p:spTgt spid="58">
                                            <p:bg/>
                                          </p:spTgt>
                                        </p:tgtEl>
                                      </p:cBhvr>
                                    </p:animEffect>
                                    <p:set>
                                      <p:cBhvr>
                                        <p:cTn id="10" dur="1" fill="hold">
                                          <p:stCondLst>
                                            <p:cond delay="1999"/>
                                          </p:stCondLst>
                                        </p:cTn>
                                        <p:tgtEl>
                                          <p:spTgt spid="58">
                                            <p:bg/>
                                          </p:spTgt>
                                        </p:tgtEl>
                                        <p:attrNameLst>
                                          <p:attrName>style.visibility</p:attrName>
                                        </p:attrNameLst>
                                      </p:cBhvr>
                                      <p:to>
                                        <p:strVal val="hidden"/>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40" presetClass="path" presetSubtype="0" repeatCount="indefinite" accel="50000" decel="50000" fill="hold" nodeType="clickEffect">
                                  <p:stCondLst>
                                    <p:cond delay="0"/>
                                  </p:stCondLst>
                                  <p:endCondLst>
                                    <p:cond evt="onNext" delay="0">
                                      <p:tgtEl>
                                        <p:sldTgt/>
                                      </p:tgtEl>
                                    </p:cond>
                                  </p:endCondLst>
                                  <p:childTnLst>
                                    <p:animMotion origin="layout" path="M -0.00417 0.01945 C 0.00868 0.00486 0.02639 -0.00903 0.06163 -0.00903 C 0.10156 -0.00903 0.11545 0.00486 0.12847 0.01945 C 0.14618 0.03565 0.15938 0.05185 0.20382 0.05185 C 0.24358 0.05185 0.25677 0.03565 0.27448 0.01945 C 0.28299 0.00486 0.3007 -0.00903 0.34063 -0.00903 C 0.37604 -0.00903 0.39358 0.00486 0.40747 0.01945 C 0.42031 0.03565 0.43802 0.05185 0.47813 0.05185 C 0.51806 0.05185 0.54896 0.01945 0.54896 0.01968 C 0.56146 0.00486 0.5757 -0.00903 0.61476 -0.00903 C 0.65469 -0.00903 0.66823 0.00486 0.6816 0.01945 C 0.69913 0.03565 0.7125 0.05185 0.7566 0.05185 C 0.7967 0.05185 0.8099 0.03565 0.82309 0.01945 C 0.8408 0.00486 0.85382 -0.00903 0.89375 -0.00903 C 0.92917 -0.00903 0.9467 0.00486 0.96059 0.01945 C 0.97344 0.03565 0.99115 0.05185 1.03125 0.05185 C 1.07101 0.05185 1.08438 0.03565 1.10208 0.01945 " pathEditMode="relative" rAng="0" ptsTypes="fffffffffffffffff">
                                      <p:cBhvr>
                                        <p:cTn id="14" dur="15000" fill="hold"/>
                                        <p:tgtEl>
                                          <p:spTgt spid="23"/>
                                        </p:tgtEl>
                                        <p:attrNameLst>
                                          <p:attrName>ppt_x</p:attrName>
                                          <p:attrName>ppt_y</p:attrName>
                                        </p:attrNameLst>
                                      </p:cBhvr>
                                      <p:rCtr x="55313" y="185"/>
                                    </p:animMotion>
                                  </p:childTnLst>
                                </p:cTn>
                              </p:par>
                              <p:par>
                                <p:cTn id="15" presetID="42" presetClass="path" presetSubtype="0" accel="50000" decel="50000" fill="hold" nodeType="withEffect">
                                  <p:stCondLst>
                                    <p:cond delay="0"/>
                                  </p:stCondLst>
                                  <p:childTnLst>
                                    <p:animMotion origin="layout" path="M 0 0  L 0 0.33333  E" pathEditMode="relative" ptsTypes="">
                                      <p:cBhvr>
                                        <p:cTn id="16" dur="5000" fill="hold"/>
                                        <p:tgtEl>
                                          <p:spTgt spid="3"/>
                                        </p:tgtEl>
                                        <p:attrNameLst>
                                          <p:attrName>ppt_x</p:attrName>
                                          <p:attrName>ppt_y</p:attrName>
                                        </p:attrNameLst>
                                      </p:cBhvr>
                                    </p:animMotion>
                                  </p:childTnLst>
                                </p:cTn>
                              </p:par>
                              <p:par>
                                <p:cTn id="17" presetID="10" presetClass="exit" presetSubtype="0" fill="hold" nodeType="withEffect">
                                  <p:stCondLst>
                                    <p:cond delay="5000"/>
                                  </p:stCondLst>
                                  <p:childTnLst>
                                    <p:animEffect transition="out" filter="fade">
                                      <p:cBhvr>
                                        <p:cTn id="18" dur="2000"/>
                                        <p:tgtEl>
                                          <p:spTgt spid="3"/>
                                        </p:tgtEl>
                                      </p:cBhvr>
                                    </p:animEffect>
                                    <p:set>
                                      <p:cBhvr>
                                        <p:cTn id="19" dur="1" fill="hold">
                                          <p:stCondLst>
                                            <p:cond delay="1999"/>
                                          </p:stCondLst>
                                        </p:cTn>
                                        <p:tgtEl>
                                          <p:spTgt spid="3"/>
                                        </p:tgtEl>
                                        <p:attrNameLst>
                                          <p:attrName>style.visibility</p:attrName>
                                        </p:attrNameLst>
                                      </p:cBhvr>
                                      <p:to>
                                        <p:strVal val="hidden"/>
                                      </p:to>
                                    </p:set>
                                  </p:childTnLst>
                                </p:cTn>
                              </p:par>
                              <p:par>
                                <p:cTn id="20" presetID="10" presetClass="entr" presetSubtype="0" fill="hold" grpId="0" nodeType="withEffect">
                                  <p:stCondLst>
                                    <p:cond delay="5500"/>
                                  </p:stCondLst>
                                  <p:childTnLst>
                                    <p:set>
                                      <p:cBhvr>
                                        <p:cTn id="21" dur="1" fill="hold">
                                          <p:stCondLst>
                                            <p:cond delay="0"/>
                                          </p:stCondLst>
                                        </p:cTn>
                                        <p:tgtEl>
                                          <p:spTgt spid="17"/>
                                        </p:tgtEl>
                                        <p:attrNameLst>
                                          <p:attrName>style.visibility</p:attrName>
                                        </p:attrNameLst>
                                      </p:cBhvr>
                                      <p:to>
                                        <p:strVal val="visible"/>
                                      </p:to>
                                    </p:set>
                                    <p:animEffect transition="in" filter="fade">
                                      <p:cBhvr>
                                        <p:cTn id="22" dur="3000"/>
                                        <p:tgtEl>
                                          <p:spTgt spid="17"/>
                                        </p:tgtEl>
                                      </p:cBhvr>
                                    </p:animEffect>
                                  </p:childTnLst>
                                </p:cTn>
                              </p:par>
                              <p:par>
                                <p:cTn id="23" presetID="64" presetClass="path" presetSubtype="0" accel="50000" decel="50000" fill="hold" grpId="0" nodeType="withEffect">
                                  <p:stCondLst>
                                    <p:cond delay="6500"/>
                                  </p:stCondLst>
                                  <p:childTnLst>
                                    <p:animMotion origin="layout" path="M 0 1.48148E-6 L 0 -0.12778 " pathEditMode="relative" rAng="0" ptsTypes="AA">
                                      <p:cBhvr>
                                        <p:cTn id="24" dur="5000" fill="hold"/>
                                        <p:tgtEl>
                                          <p:spTgt spid="14"/>
                                        </p:tgtEl>
                                        <p:attrNameLst>
                                          <p:attrName>ppt_x</p:attrName>
                                          <p:attrName>ppt_y</p:attrName>
                                        </p:attrNameLst>
                                      </p:cBhvr>
                                      <p:rCtr x="0" y="-6389"/>
                                    </p:animMotion>
                                  </p:childTnLst>
                                </p:cTn>
                              </p:par>
                              <p:par>
                                <p:cTn id="25" presetID="3" presetClass="entr" presetSubtype="10" fill="hold" grpId="0" nodeType="withEffect">
                                  <p:stCondLst>
                                    <p:cond delay="6500"/>
                                  </p:stCondLst>
                                  <p:childTnLst>
                                    <p:set>
                                      <p:cBhvr>
                                        <p:cTn id="26" dur="1" fill="hold">
                                          <p:stCondLst>
                                            <p:cond delay="0"/>
                                          </p:stCondLst>
                                        </p:cTn>
                                        <p:tgtEl>
                                          <p:spTgt spid="54"/>
                                        </p:tgtEl>
                                        <p:attrNameLst>
                                          <p:attrName>style.visibility</p:attrName>
                                        </p:attrNameLst>
                                      </p:cBhvr>
                                      <p:to>
                                        <p:strVal val="visible"/>
                                      </p:to>
                                    </p:set>
                                    <p:animEffect transition="in" filter="blinds(horizontal)">
                                      <p:cBhvr>
                                        <p:cTn id="27" dur="500"/>
                                        <p:tgtEl>
                                          <p:spTgt spid="54"/>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0" presetClass="exit" presetSubtype="0" fill="hold" grpId="1" nodeType="clickEffect">
                                  <p:stCondLst>
                                    <p:cond delay="0"/>
                                  </p:stCondLst>
                                  <p:childTnLst>
                                    <p:animEffect transition="out" filter="fade">
                                      <p:cBhvr>
                                        <p:cTn id="31" dur="5000"/>
                                        <p:tgtEl>
                                          <p:spTgt spid="17"/>
                                        </p:tgtEl>
                                      </p:cBhvr>
                                    </p:animEffect>
                                    <p:set>
                                      <p:cBhvr>
                                        <p:cTn id="32" dur="1" fill="hold">
                                          <p:stCondLst>
                                            <p:cond delay="4999"/>
                                          </p:stCondLst>
                                        </p:cTn>
                                        <p:tgtEl>
                                          <p:spTgt spid="17"/>
                                        </p:tgtEl>
                                        <p:attrNameLst>
                                          <p:attrName>style.visibility</p:attrName>
                                        </p:attrNameLst>
                                      </p:cBhvr>
                                      <p:to>
                                        <p:strVal val="hidden"/>
                                      </p:to>
                                    </p:set>
                                  </p:childTnLst>
                                </p:cTn>
                              </p:par>
                              <p:par>
                                <p:cTn id="33" presetID="10" presetClass="entr" presetSubtype="0" fill="hold" nodeType="withEffect">
                                  <p:stCondLst>
                                    <p:cond delay="2000"/>
                                  </p:stCondLst>
                                  <p:childTnLst>
                                    <p:set>
                                      <p:cBhvr>
                                        <p:cTn id="34" dur="1" fill="hold">
                                          <p:stCondLst>
                                            <p:cond delay="0"/>
                                          </p:stCondLst>
                                        </p:cTn>
                                        <p:tgtEl>
                                          <p:spTgt spid="2"/>
                                        </p:tgtEl>
                                        <p:attrNameLst>
                                          <p:attrName>style.visibility</p:attrName>
                                        </p:attrNameLst>
                                      </p:cBhvr>
                                      <p:to>
                                        <p:strVal val="visible"/>
                                      </p:to>
                                    </p:set>
                                    <p:animEffect transition="in" filter="fade">
                                      <p:cBhvr>
                                        <p:cTn id="35" dur="2000"/>
                                        <p:tgtEl>
                                          <p:spTgt spid="2"/>
                                        </p:tgtEl>
                                      </p:cBhvr>
                                    </p:animEffect>
                                  </p:childTnLst>
                                </p:cTn>
                              </p:par>
                              <p:par>
                                <p:cTn id="36" presetID="44" presetClass="path" presetSubtype="0" accel="50000" decel="50000" fill="hold" nodeType="withEffect">
                                  <p:stCondLst>
                                    <p:cond delay="2000"/>
                                  </p:stCondLst>
                                  <p:childTnLst>
                                    <p:animMotion origin="layout" path="M -3.05556E-6 1.11111E-6 L 0.2915 -0.38079 C 0.3533 -0.46713 0.44479 -0.51458 0.54011 -0.51458 C 0.64879 -0.51458 0.73594 -0.46713 0.79705 -0.38079 L 1.08959 1.11111E-6 " pathEditMode="relative" rAng="0" ptsTypes="FffFF">
                                      <p:cBhvr>
                                        <p:cTn id="37" dur="20000" fill="hold"/>
                                        <p:tgtEl>
                                          <p:spTgt spid="2"/>
                                        </p:tgtEl>
                                        <p:attrNameLst>
                                          <p:attrName>ppt_x</p:attrName>
                                          <p:attrName>ppt_y</p:attrName>
                                        </p:attrNameLst>
                                      </p:cBhvr>
                                      <p:rCtr x="54479" y="-25741"/>
                                    </p:animMotion>
                                  </p:childTnLst>
                                </p:cTn>
                              </p:par>
                              <p:par>
                                <p:cTn id="38" presetID="10" presetClass="entr" presetSubtype="0" fill="hold" grpId="0" nodeType="withEffect">
                                  <p:stCondLst>
                                    <p:cond delay="500"/>
                                  </p:stCondLst>
                                  <p:childTnLst>
                                    <p:set>
                                      <p:cBhvr>
                                        <p:cTn id="39" dur="1" fill="hold">
                                          <p:stCondLst>
                                            <p:cond delay="0"/>
                                          </p:stCondLst>
                                        </p:cTn>
                                        <p:tgtEl>
                                          <p:spTgt spid="53"/>
                                        </p:tgtEl>
                                        <p:attrNameLst>
                                          <p:attrName>style.visibility</p:attrName>
                                        </p:attrNameLst>
                                      </p:cBhvr>
                                      <p:to>
                                        <p:strVal val="visible"/>
                                      </p:to>
                                    </p:set>
                                    <p:animEffect transition="in" filter="fade">
                                      <p:cBhvr>
                                        <p:cTn id="40" dur="5000"/>
                                        <p:tgtEl>
                                          <p:spTgt spid="53"/>
                                        </p:tgtEl>
                                      </p:cBhvr>
                                    </p:animEffect>
                                  </p:childTnLst>
                                </p:cTn>
                              </p:par>
                              <p:par>
                                <p:cTn id="41" presetID="10" presetClass="exit" presetSubtype="0" fill="hold" grpId="1" nodeType="withEffect">
                                  <p:stCondLst>
                                    <p:cond delay="7000"/>
                                  </p:stCondLst>
                                  <p:childTnLst>
                                    <p:animEffect transition="out" filter="fade">
                                      <p:cBhvr>
                                        <p:cTn id="42" dur="3000"/>
                                        <p:tgtEl>
                                          <p:spTgt spid="53"/>
                                        </p:tgtEl>
                                      </p:cBhvr>
                                    </p:animEffect>
                                    <p:set>
                                      <p:cBhvr>
                                        <p:cTn id="43" dur="1" fill="hold">
                                          <p:stCondLst>
                                            <p:cond delay="2999"/>
                                          </p:stCondLst>
                                        </p:cTn>
                                        <p:tgtEl>
                                          <p:spTgt spid="53"/>
                                        </p:tgtEl>
                                        <p:attrNameLst>
                                          <p:attrName>style.visibility</p:attrName>
                                        </p:attrNameLst>
                                      </p:cBhvr>
                                      <p:to>
                                        <p:strVal val="hidden"/>
                                      </p:to>
                                    </p:set>
                                  </p:childTnLst>
                                </p:cTn>
                              </p:par>
                              <p:par>
                                <p:cTn id="44" presetID="42" presetClass="path" presetSubtype="0" accel="50000" decel="50000" fill="hold" grpId="1" nodeType="withEffect">
                                  <p:stCondLst>
                                    <p:cond delay="5000"/>
                                  </p:stCondLst>
                                  <p:childTnLst>
                                    <p:animMotion origin="layout" path="M 0 -0.12778 L 0 -0.00556 " pathEditMode="relative" rAng="0" ptsTypes="AA">
                                      <p:cBhvr>
                                        <p:cTn id="45" dur="5000" fill="hold"/>
                                        <p:tgtEl>
                                          <p:spTgt spid="14"/>
                                        </p:tgtEl>
                                        <p:attrNameLst>
                                          <p:attrName>ppt_x</p:attrName>
                                          <p:attrName>ppt_y</p:attrName>
                                        </p:attrNameLst>
                                      </p:cBhvr>
                                      <p:rCtr x="0" y="6111"/>
                                    </p:animMotion>
                                  </p:childTnLst>
                                </p:cTn>
                              </p:par>
                              <p:par>
                                <p:cTn id="46" presetID="3" presetClass="entr" presetSubtype="10" fill="hold" grpId="0" nodeType="withEffect">
                                  <p:stCondLst>
                                    <p:cond delay="5500"/>
                                  </p:stCondLst>
                                  <p:childTnLst>
                                    <p:set>
                                      <p:cBhvr>
                                        <p:cTn id="47" dur="1" fill="hold">
                                          <p:stCondLst>
                                            <p:cond delay="0"/>
                                          </p:stCondLst>
                                        </p:cTn>
                                        <p:tgtEl>
                                          <p:spTgt spid="55"/>
                                        </p:tgtEl>
                                        <p:attrNameLst>
                                          <p:attrName>style.visibility</p:attrName>
                                        </p:attrNameLst>
                                      </p:cBhvr>
                                      <p:to>
                                        <p:strVal val="visible"/>
                                      </p:to>
                                    </p:set>
                                    <p:animEffect transition="in" filter="blinds(horizontal)">
                                      <p:cBhvr>
                                        <p:cTn id="48" dur="500"/>
                                        <p:tgtEl>
                                          <p:spTgt spid="55"/>
                                        </p:tgtEl>
                                      </p:cBhvr>
                                    </p:animEffect>
                                  </p:childTnLst>
                                </p:cTn>
                              </p:par>
                              <p:par>
                                <p:cTn id="49" presetID="10" presetClass="entr" presetSubtype="0" fill="hold" grpId="2" nodeType="withEffect">
                                  <p:stCondLst>
                                    <p:cond delay="15000"/>
                                  </p:stCondLst>
                                  <p:childTnLst>
                                    <p:set>
                                      <p:cBhvr>
                                        <p:cTn id="50" dur="1" fill="hold">
                                          <p:stCondLst>
                                            <p:cond delay="0"/>
                                          </p:stCondLst>
                                        </p:cTn>
                                        <p:tgtEl>
                                          <p:spTgt spid="17"/>
                                        </p:tgtEl>
                                        <p:attrNameLst>
                                          <p:attrName>style.visibility</p:attrName>
                                        </p:attrNameLst>
                                      </p:cBhvr>
                                      <p:to>
                                        <p:strVal val="visible"/>
                                      </p:to>
                                    </p:set>
                                    <p:animEffect transition="in" filter="fade">
                                      <p:cBhvr>
                                        <p:cTn id="51" dur="2000"/>
                                        <p:tgtEl>
                                          <p:spTgt spid="17"/>
                                        </p:tgtEl>
                                      </p:cBhvr>
                                    </p:animEffect>
                                  </p:childTnLst>
                                </p:cTn>
                              </p:par>
                              <p:par>
                                <p:cTn id="52" presetID="3" presetClass="entr" presetSubtype="10" fill="hold" grpId="0" nodeType="withEffect">
                                  <p:stCondLst>
                                    <p:cond delay="16000"/>
                                  </p:stCondLst>
                                  <p:childTnLst>
                                    <p:set>
                                      <p:cBhvr>
                                        <p:cTn id="53" dur="1" fill="hold">
                                          <p:stCondLst>
                                            <p:cond delay="0"/>
                                          </p:stCondLst>
                                        </p:cTn>
                                        <p:tgtEl>
                                          <p:spTgt spid="56"/>
                                        </p:tgtEl>
                                        <p:attrNameLst>
                                          <p:attrName>style.visibility</p:attrName>
                                        </p:attrNameLst>
                                      </p:cBhvr>
                                      <p:to>
                                        <p:strVal val="visible"/>
                                      </p:to>
                                    </p:set>
                                    <p:animEffect transition="in" filter="blinds(horizontal)">
                                      <p:cBhvr>
                                        <p:cTn id="54" dur="500"/>
                                        <p:tgtEl>
                                          <p:spTgt spid="56"/>
                                        </p:tgtEl>
                                      </p:cBhvr>
                                    </p:animEffect>
                                  </p:childTnLst>
                                </p:cTn>
                              </p:par>
                              <p:par>
                                <p:cTn id="55" presetID="64" presetClass="path" presetSubtype="0" accel="50000" decel="50000" fill="hold" grpId="2" nodeType="withEffect">
                                  <p:stCondLst>
                                    <p:cond delay="17000"/>
                                  </p:stCondLst>
                                  <p:childTnLst>
                                    <p:animMotion origin="layout" path="M 0 -0.00555 L 0 -0.12037 " pathEditMode="relative" rAng="0" ptsTypes="AA">
                                      <p:cBhvr>
                                        <p:cTn id="56" dur="5000" fill="hold"/>
                                        <p:tgtEl>
                                          <p:spTgt spid="14"/>
                                        </p:tgtEl>
                                        <p:attrNameLst>
                                          <p:attrName>ppt_x</p:attrName>
                                          <p:attrName>ppt_y</p:attrName>
                                        </p:attrNameLst>
                                      </p:cBhvr>
                                      <p:rCtr x="0" y="-5741"/>
                                    </p:animMotion>
                                  </p:childTnLst>
                                </p:cTn>
                              </p:par>
                              <p:par>
                                <p:cTn id="57" presetID="10" presetClass="exit" presetSubtype="0" fill="hold" nodeType="withEffect">
                                  <p:stCondLst>
                                    <p:cond delay="20000"/>
                                  </p:stCondLst>
                                  <p:childTnLst>
                                    <p:animEffect transition="out" filter="fade">
                                      <p:cBhvr>
                                        <p:cTn id="58" dur="2000"/>
                                        <p:tgtEl>
                                          <p:spTgt spid="2"/>
                                        </p:tgtEl>
                                      </p:cBhvr>
                                    </p:animEffect>
                                    <p:set>
                                      <p:cBhvr>
                                        <p:cTn id="59" dur="1" fill="hold">
                                          <p:stCondLst>
                                            <p:cond delay="1999"/>
                                          </p:stCondLst>
                                        </p:cTn>
                                        <p:tgtEl>
                                          <p:spTgt spid="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17" grpId="1" animBg="1"/>
      <p:bldP spid="17" grpId="2" animBg="1"/>
      <p:bldP spid="14" grpId="0" animBg="1"/>
      <p:bldP spid="14" grpId="1" animBg="1"/>
      <p:bldP spid="14" grpId="2" animBg="1"/>
      <p:bldP spid="53" grpId="0" animBg="1"/>
      <p:bldP spid="53" grpId="1" animBg="1"/>
      <p:bldP spid="54" grpId="0"/>
      <p:bldP spid="55" grpId="0"/>
      <p:bldP spid="56" grpId="0"/>
      <p:bldP spid="58" grpId="0" build="p"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Content Placeholder 2">
            <a:extLst>
              <a:ext uri="{FF2B5EF4-FFF2-40B4-BE49-F238E27FC236}">
                <a16:creationId xmlns:a16="http://schemas.microsoft.com/office/drawing/2014/main" id="{22DDCDCE-03DA-4AAA-9868-A6E0DF8D2F35}"/>
              </a:ext>
            </a:extLst>
          </p:cNvPr>
          <p:cNvSpPr>
            <a:spLocks noGrp="1"/>
          </p:cNvSpPr>
          <p:nvPr>
            <p:ph sz="quarter" idx="1"/>
          </p:nvPr>
        </p:nvSpPr>
        <p:spPr>
          <a:xfrm>
            <a:off x="220663" y="244475"/>
            <a:ext cx="8293100" cy="1238250"/>
          </a:xfrm>
        </p:spPr>
        <p:txBody>
          <a:bodyPr/>
          <a:lstStyle/>
          <a:p>
            <a:pPr>
              <a:buFont typeface="Wingdings" panose="05000000000000000000" pitchFamily="2" charset="2"/>
              <a:buNone/>
            </a:pPr>
            <a:r>
              <a:rPr lang="en-CA" altLang="en-US"/>
              <a:t>Ex: If high tide (10.6m) occur at 3:30am and low tide (3.9m) is 8.5 hours later, </a:t>
            </a:r>
          </a:p>
          <a:p>
            <a:pPr>
              <a:buFont typeface="Wingdings" panose="05000000000000000000" pitchFamily="2" charset="2"/>
              <a:buNone/>
            </a:pPr>
            <a:r>
              <a:rPr lang="en-CA" altLang="en-US"/>
              <a:t>a) Write a Sine Function and Cosine Function for the depth of the water at any time, </a:t>
            </a:r>
            <a:r>
              <a:rPr lang="en-CA" altLang="en-US" i="1"/>
              <a:t>t</a:t>
            </a:r>
            <a:r>
              <a:rPr lang="en-CA" altLang="en-US"/>
              <a:t> hours, within a day.</a:t>
            </a:r>
          </a:p>
        </p:txBody>
      </p:sp>
      <p:sp>
        <p:nvSpPr>
          <p:cNvPr id="18435" name="Content Placeholder 2">
            <a:extLst>
              <a:ext uri="{FF2B5EF4-FFF2-40B4-BE49-F238E27FC236}">
                <a16:creationId xmlns:a16="http://schemas.microsoft.com/office/drawing/2014/main" id="{8B884256-A9EF-4E41-844F-8D4C1C4F2BCE}"/>
              </a:ext>
            </a:extLst>
          </p:cNvPr>
          <p:cNvSpPr txBox="1">
            <a:spLocks/>
          </p:cNvSpPr>
          <p:nvPr/>
        </p:nvSpPr>
        <p:spPr bwMode="auto">
          <a:xfrm>
            <a:off x="220663" y="2614613"/>
            <a:ext cx="9121775" cy="557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639763" indent="-2730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indent="-182563">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187450" indent="-182563">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1462088" indent="-182563">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1919288" indent="-182563"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376488" indent="-182563"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2833688" indent="-182563"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290888" indent="-182563"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a:buFont typeface="Wingdings" panose="05000000000000000000" pitchFamily="2" charset="2"/>
              <a:buNone/>
            </a:pPr>
            <a:r>
              <a:rPr lang="en-CA" altLang="en-US"/>
              <a:t>c) How high is the tide at 8am?</a:t>
            </a:r>
          </a:p>
        </p:txBody>
      </p:sp>
      <p:sp>
        <p:nvSpPr>
          <p:cNvPr id="18436" name="Content Placeholder 2">
            <a:extLst>
              <a:ext uri="{FF2B5EF4-FFF2-40B4-BE49-F238E27FC236}">
                <a16:creationId xmlns:a16="http://schemas.microsoft.com/office/drawing/2014/main" id="{FAAC76D0-7143-4E1F-BDD4-D5A9141353AF}"/>
              </a:ext>
            </a:extLst>
          </p:cNvPr>
          <p:cNvSpPr txBox="1">
            <a:spLocks/>
          </p:cNvSpPr>
          <p:nvPr/>
        </p:nvSpPr>
        <p:spPr bwMode="auto">
          <a:xfrm>
            <a:off x="220663" y="3429000"/>
            <a:ext cx="8293100" cy="1190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639763" indent="-2730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indent="-182563">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187450" indent="-182563">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1462088" indent="-182563">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1919288" indent="-182563"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376488" indent="-182563"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2833688" indent="-182563"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290888" indent="-182563"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a:buFont typeface="Wingdings" panose="05000000000000000000" pitchFamily="2" charset="2"/>
              <a:buNone/>
            </a:pPr>
            <a:r>
              <a:rPr lang="en-CA" altLang="en-US"/>
              <a:t>d) In order to set sail for a large boat, the tide must be at least 9meters high.  In a 24 hour cycle, during what times can you set sail?  </a:t>
            </a:r>
          </a:p>
        </p:txBody>
      </p:sp>
      <p:sp>
        <p:nvSpPr>
          <p:cNvPr id="18437" name="Content Placeholder 2">
            <a:extLst>
              <a:ext uri="{FF2B5EF4-FFF2-40B4-BE49-F238E27FC236}">
                <a16:creationId xmlns:a16="http://schemas.microsoft.com/office/drawing/2014/main" id="{9F879F8F-6A31-4634-9D64-69FC5D75B9A5}"/>
              </a:ext>
            </a:extLst>
          </p:cNvPr>
          <p:cNvSpPr txBox="1">
            <a:spLocks/>
          </p:cNvSpPr>
          <p:nvPr/>
        </p:nvSpPr>
        <p:spPr bwMode="auto">
          <a:xfrm>
            <a:off x="211138" y="1909763"/>
            <a:ext cx="8293100" cy="557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639763" indent="-2730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indent="-182563">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187450" indent="-182563">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1462088" indent="-182563">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1919288" indent="-182563"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376488" indent="-182563"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2833688" indent="-182563"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290888" indent="-182563"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a:buFont typeface="Wingdings" panose="05000000000000000000" pitchFamily="2" charset="2"/>
              <a:buNone/>
            </a:pPr>
            <a:r>
              <a:rPr lang="en-CA" altLang="en-US"/>
              <a:t>b) Graph the function</a:t>
            </a:r>
          </a:p>
        </p:txBody>
      </p:sp>
    </p:spTree>
    <p:custDataLst>
      <p:tags r:id="rId1"/>
    </p:custData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Content Placeholder 2">
            <a:extLst>
              <a:ext uri="{FF2B5EF4-FFF2-40B4-BE49-F238E27FC236}">
                <a16:creationId xmlns:a16="http://schemas.microsoft.com/office/drawing/2014/main" id="{9397BFF7-3E6C-4937-A5ED-9D5610C24BA9}"/>
              </a:ext>
            </a:extLst>
          </p:cNvPr>
          <p:cNvSpPr>
            <a:spLocks noGrp="1"/>
          </p:cNvSpPr>
          <p:nvPr>
            <p:ph sz="quarter" idx="1"/>
          </p:nvPr>
        </p:nvSpPr>
        <p:spPr>
          <a:xfrm>
            <a:off x="220663" y="244475"/>
            <a:ext cx="8293100" cy="1238250"/>
          </a:xfrm>
        </p:spPr>
        <p:txBody>
          <a:bodyPr/>
          <a:lstStyle/>
          <a:p>
            <a:pPr>
              <a:buFont typeface="Wingdings" panose="05000000000000000000" pitchFamily="2" charset="2"/>
              <a:buNone/>
            </a:pPr>
            <a:r>
              <a:rPr lang="en-CA" altLang="en-US"/>
              <a:t>Ex: If high tide (10.6m) occur at 3:30am and low tide (3.9m) is 8.5 hours later, write an equation  for the depth of the water at any time, </a:t>
            </a:r>
            <a:r>
              <a:rPr lang="en-CA" altLang="en-US" i="1"/>
              <a:t>t</a:t>
            </a:r>
            <a:r>
              <a:rPr lang="en-CA" altLang="en-US"/>
              <a:t> hours.</a:t>
            </a:r>
          </a:p>
        </p:txBody>
      </p:sp>
      <p:grpSp>
        <p:nvGrpSpPr>
          <p:cNvPr id="19459" name="Group 6">
            <a:extLst>
              <a:ext uri="{FF2B5EF4-FFF2-40B4-BE49-F238E27FC236}">
                <a16:creationId xmlns:a16="http://schemas.microsoft.com/office/drawing/2014/main" id="{EBDD274B-93D2-4E7E-83BE-2DCFB3ADFDF6}"/>
              </a:ext>
            </a:extLst>
          </p:cNvPr>
          <p:cNvGrpSpPr>
            <a:grpSpLocks noChangeAspect="1"/>
          </p:cNvGrpSpPr>
          <p:nvPr/>
        </p:nvGrpSpPr>
        <p:grpSpPr bwMode="auto">
          <a:xfrm>
            <a:off x="195263" y="1624013"/>
            <a:ext cx="7021512" cy="3402012"/>
            <a:chOff x="212" y="1031"/>
            <a:chExt cx="5022" cy="2433"/>
          </a:xfrm>
        </p:grpSpPr>
        <p:sp>
          <p:nvSpPr>
            <p:cNvPr id="19497" name="AutoShape 5">
              <a:extLst>
                <a:ext uri="{FF2B5EF4-FFF2-40B4-BE49-F238E27FC236}">
                  <a16:creationId xmlns:a16="http://schemas.microsoft.com/office/drawing/2014/main" id="{216A11FD-FE34-4EE8-A69B-6D31BF41BE9F}"/>
                </a:ext>
              </a:extLst>
            </p:cNvPr>
            <p:cNvSpPr>
              <a:spLocks noChangeAspect="1" noChangeArrowheads="1" noTextEdit="1"/>
            </p:cNvSpPr>
            <p:nvPr/>
          </p:nvSpPr>
          <p:spPr bwMode="auto">
            <a:xfrm>
              <a:off x="212" y="1031"/>
              <a:ext cx="5022" cy="24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9498" name="Rectangle 7">
              <a:extLst>
                <a:ext uri="{FF2B5EF4-FFF2-40B4-BE49-F238E27FC236}">
                  <a16:creationId xmlns:a16="http://schemas.microsoft.com/office/drawing/2014/main" id="{FBB7FBDF-4E5B-4276-99FB-01F761F139D7}"/>
                </a:ext>
              </a:extLst>
            </p:cNvPr>
            <p:cNvSpPr>
              <a:spLocks noChangeArrowheads="1"/>
            </p:cNvSpPr>
            <p:nvPr/>
          </p:nvSpPr>
          <p:spPr bwMode="auto">
            <a:xfrm>
              <a:off x="216" y="1035"/>
              <a:ext cx="5014" cy="2425"/>
            </a:xfrm>
            <a:prstGeom prst="rect">
              <a:avLst/>
            </a:prstGeom>
            <a:solidFill>
              <a:srgbClr val="FFFFFF"/>
            </a:solidFill>
            <a:ln w="4">
              <a:solidFill>
                <a:srgbClr val="FFFFFF"/>
              </a:solidFill>
              <a:miter lim="800000"/>
              <a:headEnd/>
              <a:tailEnd/>
            </a:ln>
          </p:spPr>
          <p:txBody>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endParaRPr lang="en-CA" altLang="en-US" sz="1800">
                <a:latin typeface="Arial" panose="020B0604020202020204" pitchFamily="34" charset="0"/>
              </a:endParaRPr>
            </a:p>
          </p:txBody>
        </p:sp>
        <p:sp>
          <p:nvSpPr>
            <p:cNvPr id="19499" name="Line 8">
              <a:extLst>
                <a:ext uri="{FF2B5EF4-FFF2-40B4-BE49-F238E27FC236}">
                  <a16:creationId xmlns:a16="http://schemas.microsoft.com/office/drawing/2014/main" id="{5FC49DC5-CC05-487E-B890-3A2E6D52656D}"/>
                </a:ext>
              </a:extLst>
            </p:cNvPr>
            <p:cNvSpPr>
              <a:spLocks noChangeShapeType="1"/>
            </p:cNvSpPr>
            <p:nvPr/>
          </p:nvSpPr>
          <p:spPr bwMode="auto">
            <a:xfrm flipV="1">
              <a:off x="616" y="1035"/>
              <a:ext cx="1" cy="242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00" name="Line 9">
              <a:extLst>
                <a:ext uri="{FF2B5EF4-FFF2-40B4-BE49-F238E27FC236}">
                  <a16:creationId xmlns:a16="http://schemas.microsoft.com/office/drawing/2014/main" id="{3A76A4A3-2C6C-477B-9C00-A9B399302D23}"/>
                </a:ext>
              </a:extLst>
            </p:cNvPr>
            <p:cNvSpPr>
              <a:spLocks noChangeShapeType="1"/>
            </p:cNvSpPr>
            <p:nvPr/>
          </p:nvSpPr>
          <p:spPr bwMode="auto">
            <a:xfrm flipV="1">
              <a:off x="620" y="1035"/>
              <a:ext cx="1" cy="242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01" name="Line 10">
              <a:extLst>
                <a:ext uri="{FF2B5EF4-FFF2-40B4-BE49-F238E27FC236}">
                  <a16:creationId xmlns:a16="http://schemas.microsoft.com/office/drawing/2014/main" id="{0EADD798-899D-446C-81B6-13C263DFEE90}"/>
                </a:ext>
              </a:extLst>
            </p:cNvPr>
            <p:cNvSpPr>
              <a:spLocks noChangeShapeType="1"/>
            </p:cNvSpPr>
            <p:nvPr/>
          </p:nvSpPr>
          <p:spPr bwMode="auto">
            <a:xfrm flipV="1">
              <a:off x="816" y="1035"/>
              <a:ext cx="1" cy="242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02" name="Line 11">
              <a:extLst>
                <a:ext uri="{FF2B5EF4-FFF2-40B4-BE49-F238E27FC236}">
                  <a16:creationId xmlns:a16="http://schemas.microsoft.com/office/drawing/2014/main" id="{907FB2FA-EC8A-4D0E-B38C-857A4D3646C4}"/>
                </a:ext>
              </a:extLst>
            </p:cNvPr>
            <p:cNvSpPr>
              <a:spLocks noChangeShapeType="1"/>
            </p:cNvSpPr>
            <p:nvPr/>
          </p:nvSpPr>
          <p:spPr bwMode="auto">
            <a:xfrm flipV="1">
              <a:off x="820" y="1035"/>
              <a:ext cx="1" cy="242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03" name="Line 12">
              <a:extLst>
                <a:ext uri="{FF2B5EF4-FFF2-40B4-BE49-F238E27FC236}">
                  <a16:creationId xmlns:a16="http://schemas.microsoft.com/office/drawing/2014/main" id="{620763FD-B91E-44DC-94E3-F5B1B84F65FC}"/>
                </a:ext>
              </a:extLst>
            </p:cNvPr>
            <p:cNvSpPr>
              <a:spLocks noChangeShapeType="1"/>
            </p:cNvSpPr>
            <p:nvPr/>
          </p:nvSpPr>
          <p:spPr bwMode="auto">
            <a:xfrm flipV="1">
              <a:off x="1016" y="1035"/>
              <a:ext cx="1" cy="242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04" name="Line 13">
              <a:extLst>
                <a:ext uri="{FF2B5EF4-FFF2-40B4-BE49-F238E27FC236}">
                  <a16:creationId xmlns:a16="http://schemas.microsoft.com/office/drawing/2014/main" id="{E11DD414-7211-4837-BBA2-33B0E6718942}"/>
                </a:ext>
              </a:extLst>
            </p:cNvPr>
            <p:cNvSpPr>
              <a:spLocks noChangeShapeType="1"/>
            </p:cNvSpPr>
            <p:nvPr/>
          </p:nvSpPr>
          <p:spPr bwMode="auto">
            <a:xfrm flipV="1">
              <a:off x="1020" y="1035"/>
              <a:ext cx="1" cy="242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05" name="Line 14">
              <a:extLst>
                <a:ext uri="{FF2B5EF4-FFF2-40B4-BE49-F238E27FC236}">
                  <a16:creationId xmlns:a16="http://schemas.microsoft.com/office/drawing/2014/main" id="{FFA8435C-71B6-4DF4-948F-FFA2E91897E1}"/>
                </a:ext>
              </a:extLst>
            </p:cNvPr>
            <p:cNvSpPr>
              <a:spLocks noChangeShapeType="1"/>
            </p:cNvSpPr>
            <p:nvPr/>
          </p:nvSpPr>
          <p:spPr bwMode="auto">
            <a:xfrm flipV="1">
              <a:off x="1216" y="1035"/>
              <a:ext cx="1" cy="242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06" name="Line 15">
              <a:extLst>
                <a:ext uri="{FF2B5EF4-FFF2-40B4-BE49-F238E27FC236}">
                  <a16:creationId xmlns:a16="http://schemas.microsoft.com/office/drawing/2014/main" id="{62AF0CBF-3719-48F7-B224-C3EC53373DD9}"/>
                </a:ext>
              </a:extLst>
            </p:cNvPr>
            <p:cNvSpPr>
              <a:spLocks noChangeShapeType="1"/>
            </p:cNvSpPr>
            <p:nvPr/>
          </p:nvSpPr>
          <p:spPr bwMode="auto">
            <a:xfrm flipV="1">
              <a:off x="1220" y="1035"/>
              <a:ext cx="1" cy="242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07" name="Line 16">
              <a:extLst>
                <a:ext uri="{FF2B5EF4-FFF2-40B4-BE49-F238E27FC236}">
                  <a16:creationId xmlns:a16="http://schemas.microsoft.com/office/drawing/2014/main" id="{D5B2E36E-2FA7-42A7-90A6-39FE1A266A8E}"/>
                </a:ext>
              </a:extLst>
            </p:cNvPr>
            <p:cNvSpPr>
              <a:spLocks noChangeShapeType="1"/>
            </p:cNvSpPr>
            <p:nvPr/>
          </p:nvSpPr>
          <p:spPr bwMode="auto">
            <a:xfrm flipV="1">
              <a:off x="1416" y="1035"/>
              <a:ext cx="1" cy="242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08" name="Line 17">
              <a:extLst>
                <a:ext uri="{FF2B5EF4-FFF2-40B4-BE49-F238E27FC236}">
                  <a16:creationId xmlns:a16="http://schemas.microsoft.com/office/drawing/2014/main" id="{F1ABF8F4-53AF-4395-AF30-C742888CC3D0}"/>
                </a:ext>
              </a:extLst>
            </p:cNvPr>
            <p:cNvSpPr>
              <a:spLocks noChangeShapeType="1"/>
            </p:cNvSpPr>
            <p:nvPr/>
          </p:nvSpPr>
          <p:spPr bwMode="auto">
            <a:xfrm flipV="1">
              <a:off x="1420" y="1035"/>
              <a:ext cx="1" cy="242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09" name="Line 18">
              <a:extLst>
                <a:ext uri="{FF2B5EF4-FFF2-40B4-BE49-F238E27FC236}">
                  <a16:creationId xmlns:a16="http://schemas.microsoft.com/office/drawing/2014/main" id="{69151906-8116-496B-B84F-3C395A94D1BE}"/>
                </a:ext>
              </a:extLst>
            </p:cNvPr>
            <p:cNvSpPr>
              <a:spLocks noChangeShapeType="1"/>
            </p:cNvSpPr>
            <p:nvPr/>
          </p:nvSpPr>
          <p:spPr bwMode="auto">
            <a:xfrm flipV="1">
              <a:off x="1617" y="1035"/>
              <a:ext cx="1" cy="242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10" name="Line 19">
              <a:extLst>
                <a:ext uri="{FF2B5EF4-FFF2-40B4-BE49-F238E27FC236}">
                  <a16:creationId xmlns:a16="http://schemas.microsoft.com/office/drawing/2014/main" id="{ABE6D353-1820-4DD9-9EB7-255C48D00D5A}"/>
                </a:ext>
              </a:extLst>
            </p:cNvPr>
            <p:cNvSpPr>
              <a:spLocks noChangeShapeType="1"/>
            </p:cNvSpPr>
            <p:nvPr/>
          </p:nvSpPr>
          <p:spPr bwMode="auto">
            <a:xfrm flipV="1">
              <a:off x="1621" y="1035"/>
              <a:ext cx="1" cy="242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11" name="Line 20">
              <a:extLst>
                <a:ext uri="{FF2B5EF4-FFF2-40B4-BE49-F238E27FC236}">
                  <a16:creationId xmlns:a16="http://schemas.microsoft.com/office/drawing/2014/main" id="{73B0B0A8-1171-4175-8C0B-2DECBA4F4697}"/>
                </a:ext>
              </a:extLst>
            </p:cNvPr>
            <p:cNvSpPr>
              <a:spLocks noChangeShapeType="1"/>
            </p:cNvSpPr>
            <p:nvPr/>
          </p:nvSpPr>
          <p:spPr bwMode="auto">
            <a:xfrm flipV="1">
              <a:off x="1817" y="1035"/>
              <a:ext cx="1" cy="242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12" name="Line 21">
              <a:extLst>
                <a:ext uri="{FF2B5EF4-FFF2-40B4-BE49-F238E27FC236}">
                  <a16:creationId xmlns:a16="http://schemas.microsoft.com/office/drawing/2014/main" id="{00B7E42E-BC05-4570-B03D-247F2FB62BD2}"/>
                </a:ext>
              </a:extLst>
            </p:cNvPr>
            <p:cNvSpPr>
              <a:spLocks noChangeShapeType="1"/>
            </p:cNvSpPr>
            <p:nvPr/>
          </p:nvSpPr>
          <p:spPr bwMode="auto">
            <a:xfrm flipV="1">
              <a:off x="1821" y="1035"/>
              <a:ext cx="1" cy="242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13" name="Line 22">
              <a:extLst>
                <a:ext uri="{FF2B5EF4-FFF2-40B4-BE49-F238E27FC236}">
                  <a16:creationId xmlns:a16="http://schemas.microsoft.com/office/drawing/2014/main" id="{861111A8-3A79-485B-963F-ED3FE9906AD4}"/>
                </a:ext>
              </a:extLst>
            </p:cNvPr>
            <p:cNvSpPr>
              <a:spLocks noChangeShapeType="1"/>
            </p:cNvSpPr>
            <p:nvPr/>
          </p:nvSpPr>
          <p:spPr bwMode="auto">
            <a:xfrm flipV="1">
              <a:off x="2017" y="1035"/>
              <a:ext cx="1" cy="242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14" name="Line 23">
              <a:extLst>
                <a:ext uri="{FF2B5EF4-FFF2-40B4-BE49-F238E27FC236}">
                  <a16:creationId xmlns:a16="http://schemas.microsoft.com/office/drawing/2014/main" id="{7E62DA6C-DC5C-4A0A-ACF3-61BBC4B9E948}"/>
                </a:ext>
              </a:extLst>
            </p:cNvPr>
            <p:cNvSpPr>
              <a:spLocks noChangeShapeType="1"/>
            </p:cNvSpPr>
            <p:nvPr/>
          </p:nvSpPr>
          <p:spPr bwMode="auto">
            <a:xfrm flipV="1">
              <a:off x="2021" y="1035"/>
              <a:ext cx="1" cy="242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15" name="Line 24">
              <a:extLst>
                <a:ext uri="{FF2B5EF4-FFF2-40B4-BE49-F238E27FC236}">
                  <a16:creationId xmlns:a16="http://schemas.microsoft.com/office/drawing/2014/main" id="{2A6B52F9-6E3E-4A54-AB4F-836ED1D75AA7}"/>
                </a:ext>
              </a:extLst>
            </p:cNvPr>
            <p:cNvSpPr>
              <a:spLocks noChangeShapeType="1"/>
            </p:cNvSpPr>
            <p:nvPr/>
          </p:nvSpPr>
          <p:spPr bwMode="auto">
            <a:xfrm flipV="1">
              <a:off x="2217" y="1035"/>
              <a:ext cx="1" cy="242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16" name="Line 25">
              <a:extLst>
                <a:ext uri="{FF2B5EF4-FFF2-40B4-BE49-F238E27FC236}">
                  <a16:creationId xmlns:a16="http://schemas.microsoft.com/office/drawing/2014/main" id="{3901CE67-E9B9-473C-A1F0-386C6C80B881}"/>
                </a:ext>
              </a:extLst>
            </p:cNvPr>
            <p:cNvSpPr>
              <a:spLocks noChangeShapeType="1"/>
            </p:cNvSpPr>
            <p:nvPr/>
          </p:nvSpPr>
          <p:spPr bwMode="auto">
            <a:xfrm flipV="1">
              <a:off x="2221" y="1035"/>
              <a:ext cx="1" cy="242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17" name="Line 26">
              <a:extLst>
                <a:ext uri="{FF2B5EF4-FFF2-40B4-BE49-F238E27FC236}">
                  <a16:creationId xmlns:a16="http://schemas.microsoft.com/office/drawing/2014/main" id="{73FA09FD-02DD-444C-847A-224E5F2D1CBF}"/>
                </a:ext>
              </a:extLst>
            </p:cNvPr>
            <p:cNvSpPr>
              <a:spLocks noChangeShapeType="1"/>
            </p:cNvSpPr>
            <p:nvPr/>
          </p:nvSpPr>
          <p:spPr bwMode="auto">
            <a:xfrm flipV="1">
              <a:off x="2417" y="1035"/>
              <a:ext cx="1" cy="242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18" name="Line 27">
              <a:extLst>
                <a:ext uri="{FF2B5EF4-FFF2-40B4-BE49-F238E27FC236}">
                  <a16:creationId xmlns:a16="http://schemas.microsoft.com/office/drawing/2014/main" id="{5AB1DD09-0A88-4C18-BA0C-1885FEC2E10D}"/>
                </a:ext>
              </a:extLst>
            </p:cNvPr>
            <p:cNvSpPr>
              <a:spLocks noChangeShapeType="1"/>
            </p:cNvSpPr>
            <p:nvPr/>
          </p:nvSpPr>
          <p:spPr bwMode="auto">
            <a:xfrm flipV="1">
              <a:off x="2421" y="1035"/>
              <a:ext cx="1" cy="242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19" name="Line 28">
              <a:extLst>
                <a:ext uri="{FF2B5EF4-FFF2-40B4-BE49-F238E27FC236}">
                  <a16:creationId xmlns:a16="http://schemas.microsoft.com/office/drawing/2014/main" id="{9846B04D-7D32-49A5-8E5C-84429BC39FE1}"/>
                </a:ext>
              </a:extLst>
            </p:cNvPr>
            <p:cNvSpPr>
              <a:spLocks noChangeShapeType="1"/>
            </p:cNvSpPr>
            <p:nvPr/>
          </p:nvSpPr>
          <p:spPr bwMode="auto">
            <a:xfrm flipV="1">
              <a:off x="2617" y="1035"/>
              <a:ext cx="1" cy="242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20" name="Line 29">
              <a:extLst>
                <a:ext uri="{FF2B5EF4-FFF2-40B4-BE49-F238E27FC236}">
                  <a16:creationId xmlns:a16="http://schemas.microsoft.com/office/drawing/2014/main" id="{021225FE-4CA8-4A80-A3F4-AF968CE54E54}"/>
                </a:ext>
              </a:extLst>
            </p:cNvPr>
            <p:cNvSpPr>
              <a:spLocks noChangeShapeType="1"/>
            </p:cNvSpPr>
            <p:nvPr/>
          </p:nvSpPr>
          <p:spPr bwMode="auto">
            <a:xfrm flipV="1">
              <a:off x="2621" y="1035"/>
              <a:ext cx="1" cy="242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21" name="Line 30">
              <a:extLst>
                <a:ext uri="{FF2B5EF4-FFF2-40B4-BE49-F238E27FC236}">
                  <a16:creationId xmlns:a16="http://schemas.microsoft.com/office/drawing/2014/main" id="{A37BA7AF-BD8E-437D-9D9B-50C70D651FF1}"/>
                </a:ext>
              </a:extLst>
            </p:cNvPr>
            <p:cNvSpPr>
              <a:spLocks noChangeShapeType="1"/>
            </p:cNvSpPr>
            <p:nvPr/>
          </p:nvSpPr>
          <p:spPr bwMode="auto">
            <a:xfrm flipV="1">
              <a:off x="2821" y="1035"/>
              <a:ext cx="1" cy="242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22" name="Line 31">
              <a:extLst>
                <a:ext uri="{FF2B5EF4-FFF2-40B4-BE49-F238E27FC236}">
                  <a16:creationId xmlns:a16="http://schemas.microsoft.com/office/drawing/2014/main" id="{93336324-B0D7-4931-B179-67C15F512711}"/>
                </a:ext>
              </a:extLst>
            </p:cNvPr>
            <p:cNvSpPr>
              <a:spLocks noChangeShapeType="1"/>
            </p:cNvSpPr>
            <p:nvPr/>
          </p:nvSpPr>
          <p:spPr bwMode="auto">
            <a:xfrm flipV="1">
              <a:off x="2825" y="1035"/>
              <a:ext cx="1" cy="242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23" name="Line 32">
              <a:extLst>
                <a:ext uri="{FF2B5EF4-FFF2-40B4-BE49-F238E27FC236}">
                  <a16:creationId xmlns:a16="http://schemas.microsoft.com/office/drawing/2014/main" id="{EC95F8E4-D592-4700-A1E7-171E16B6B87A}"/>
                </a:ext>
              </a:extLst>
            </p:cNvPr>
            <p:cNvSpPr>
              <a:spLocks noChangeShapeType="1"/>
            </p:cNvSpPr>
            <p:nvPr/>
          </p:nvSpPr>
          <p:spPr bwMode="auto">
            <a:xfrm flipV="1">
              <a:off x="3021" y="1035"/>
              <a:ext cx="1" cy="242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24" name="Line 33">
              <a:extLst>
                <a:ext uri="{FF2B5EF4-FFF2-40B4-BE49-F238E27FC236}">
                  <a16:creationId xmlns:a16="http://schemas.microsoft.com/office/drawing/2014/main" id="{3791F19D-B73D-41E2-8972-E9EB144DD458}"/>
                </a:ext>
              </a:extLst>
            </p:cNvPr>
            <p:cNvSpPr>
              <a:spLocks noChangeShapeType="1"/>
            </p:cNvSpPr>
            <p:nvPr/>
          </p:nvSpPr>
          <p:spPr bwMode="auto">
            <a:xfrm flipV="1">
              <a:off x="3025" y="1035"/>
              <a:ext cx="1" cy="242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25" name="Line 34">
              <a:extLst>
                <a:ext uri="{FF2B5EF4-FFF2-40B4-BE49-F238E27FC236}">
                  <a16:creationId xmlns:a16="http://schemas.microsoft.com/office/drawing/2014/main" id="{F1CCFE35-71B5-4271-BACC-0DFA14910BEB}"/>
                </a:ext>
              </a:extLst>
            </p:cNvPr>
            <p:cNvSpPr>
              <a:spLocks noChangeShapeType="1"/>
            </p:cNvSpPr>
            <p:nvPr/>
          </p:nvSpPr>
          <p:spPr bwMode="auto">
            <a:xfrm flipV="1">
              <a:off x="3221" y="1035"/>
              <a:ext cx="1" cy="242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26" name="Line 35">
              <a:extLst>
                <a:ext uri="{FF2B5EF4-FFF2-40B4-BE49-F238E27FC236}">
                  <a16:creationId xmlns:a16="http://schemas.microsoft.com/office/drawing/2014/main" id="{FDD17A1D-67B3-4CCB-8456-CC99301E8F0C}"/>
                </a:ext>
              </a:extLst>
            </p:cNvPr>
            <p:cNvSpPr>
              <a:spLocks noChangeShapeType="1"/>
            </p:cNvSpPr>
            <p:nvPr/>
          </p:nvSpPr>
          <p:spPr bwMode="auto">
            <a:xfrm flipV="1">
              <a:off x="3225" y="1035"/>
              <a:ext cx="1" cy="242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27" name="Line 36">
              <a:extLst>
                <a:ext uri="{FF2B5EF4-FFF2-40B4-BE49-F238E27FC236}">
                  <a16:creationId xmlns:a16="http://schemas.microsoft.com/office/drawing/2014/main" id="{9CA909E4-5B99-4555-A827-FCC28C1EBA49}"/>
                </a:ext>
              </a:extLst>
            </p:cNvPr>
            <p:cNvSpPr>
              <a:spLocks noChangeShapeType="1"/>
            </p:cNvSpPr>
            <p:nvPr/>
          </p:nvSpPr>
          <p:spPr bwMode="auto">
            <a:xfrm flipV="1">
              <a:off x="3421" y="1035"/>
              <a:ext cx="1" cy="242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28" name="Line 37">
              <a:extLst>
                <a:ext uri="{FF2B5EF4-FFF2-40B4-BE49-F238E27FC236}">
                  <a16:creationId xmlns:a16="http://schemas.microsoft.com/office/drawing/2014/main" id="{EC249AB5-4105-42F4-B14B-307825C0A557}"/>
                </a:ext>
              </a:extLst>
            </p:cNvPr>
            <p:cNvSpPr>
              <a:spLocks noChangeShapeType="1"/>
            </p:cNvSpPr>
            <p:nvPr/>
          </p:nvSpPr>
          <p:spPr bwMode="auto">
            <a:xfrm flipV="1">
              <a:off x="3425" y="1035"/>
              <a:ext cx="1" cy="242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29" name="Line 38">
              <a:extLst>
                <a:ext uri="{FF2B5EF4-FFF2-40B4-BE49-F238E27FC236}">
                  <a16:creationId xmlns:a16="http://schemas.microsoft.com/office/drawing/2014/main" id="{CAAFE314-945F-4FB3-9853-A41E3D8A5FC4}"/>
                </a:ext>
              </a:extLst>
            </p:cNvPr>
            <p:cNvSpPr>
              <a:spLocks noChangeShapeType="1"/>
            </p:cNvSpPr>
            <p:nvPr/>
          </p:nvSpPr>
          <p:spPr bwMode="auto">
            <a:xfrm flipV="1">
              <a:off x="3621" y="1035"/>
              <a:ext cx="1" cy="242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30" name="Line 39">
              <a:extLst>
                <a:ext uri="{FF2B5EF4-FFF2-40B4-BE49-F238E27FC236}">
                  <a16:creationId xmlns:a16="http://schemas.microsoft.com/office/drawing/2014/main" id="{76DD46F1-D0D7-4428-A7A5-648199218F2E}"/>
                </a:ext>
              </a:extLst>
            </p:cNvPr>
            <p:cNvSpPr>
              <a:spLocks noChangeShapeType="1"/>
            </p:cNvSpPr>
            <p:nvPr/>
          </p:nvSpPr>
          <p:spPr bwMode="auto">
            <a:xfrm flipV="1">
              <a:off x="3625" y="1035"/>
              <a:ext cx="1" cy="242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31" name="Line 40">
              <a:extLst>
                <a:ext uri="{FF2B5EF4-FFF2-40B4-BE49-F238E27FC236}">
                  <a16:creationId xmlns:a16="http://schemas.microsoft.com/office/drawing/2014/main" id="{EAF46CCA-D66D-45EC-AFCC-91C713710D4C}"/>
                </a:ext>
              </a:extLst>
            </p:cNvPr>
            <p:cNvSpPr>
              <a:spLocks noChangeShapeType="1"/>
            </p:cNvSpPr>
            <p:nvPr/>
          </p:nvSpPr>
          <p:spPr bwMode="auto">
            <a:xfrm flipV="1">
              <a:off x="3822" y="1035"/>
              <a:ext cx="1" cy="242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32" name="Line 41">
              <a:extLst>
                <a:ext uri="{FF2B5EF4-FFF2-40B4-BE49-F238E27FC236}">
                  <a16:creationId xmlns:a16="http://schemas.microsoft.com/office/drawing/2014/main" id="{06C8E9B6-269F-4DED-BB3E-14CF94200A33}"/>
                </a:ext>
              </a:extLst>
            </p:cNvPr>
            <p:cNvSpPr>
              <a:spLocks noChangeShapeType="1"/>
            </p:cNvSpPr>
            <p:nvPr/>
          </p:nvSpPr>
          <p:spPr bwMode="auto">
            <a:xfrm flipV="1">
              <a:off x="3825" y="1035"/>
              <a:ext cx="1" cy="242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33" name="Line 42">
              <a:extLst>
                <a:ext uri="{FF2B5EF4-FFF2-40B4-BE49-F238E27FC236}">
                  <a16:creationId xmlns:a16="http://schemas.microsoft.com/office/drawing/2014/main" id="{F10DD6B2-5A88-43C3-8FD7-30AE5420888B}"/>
                </a:ext>
              </a:extLst>
            </p:cNvPr>
            <p:cNvSpPr>
              <a:spLocks noChangeShapeType="1"/>
            </p:cNvSpPr>
            <p:nvPr/>
          </p:nvSpPr>
          <p:spPr bwMode="auto">
            <a:xfrm flipV="1">
              <a:off x="4022" y="1035"/>
              <a:ext cx="1" cy="242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34" name="Line 43">
              <a:extLst>
                <a:ext uri="{FF2B5EF4-FFF2-40B4-BE49-F238E27FC236}">
                  <a16:creationId xmlns:a16="http://schemas.microsoft.com/office/drawing/2014/main" id="{27599549-950E-40D2-9DB4-00808068DB1E}"/>
                </a:ext>
              </a:extLst>
            </p:cNvPr>
            <p:cNvSpPr>
              <a:spLocks noChangeShapeType="1"/>
            </p:cNvSpPr>
            <p:nvPr/>
          </p:nvSpPr>
          <p:spPr bwMode="auto">
            <a:xfrm flipV="1">
              <a:off x="4026" y="1035"/>
              <a:ext cx="1" cy="242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35" name="Line 44">
              <a:extLst>
                <a:ext uri="{FF2B5EF4-FFF2-40B4-BE49-F238E27FC236}">
                  <a16:creationId xmlns:a16="http://schemas.microsoft.com/office/drawing/2014/main" id="{A416CF71-D1AD-407E-93AB-803978690A5A}"/>
                </a:ext>
              </a:extLst>
            </p:cNvPr>
            <p:cNvSpPr>
              <a:spLocks noChangeShapeType="1"/>
            </p:cNvSpPr>
            <p:nvPr/>
          </p:nvSpPr>
          <p:spPr bwMode="auto">
            <a:xfrm flipV="1">
              <a:off x="4222" y="1035"/>
              <a:ext cx="1" cy="242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36" name="Line 45">
              <a:extLst>
                <a:ext uri="{FF2B5EF4-FFF2-40B4-BE49-F238E27FC236}">
                  <a16:creationId xmlns:a16="http://schemas.microsoft.com/office/drawing/2014/main" id="{1CA21D4A-DDCC-4D1F-9893-246C355D9A37}"/>
                </a:ext>
              </a:extLst>
            </p:cNvPr>
            <p:cNvSpPr>
              <a:spLocks noChangeShapeType="1"/>
            </p:cNvSpPr>
            <p:nvPr/>
          </p:nvSpPr>
          <p:spPr bwMode="auto">
            <a:xfrm flipV="1">
              <a:off x="4226" y="1035"/>
              <a:ext cx="1" cy="242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37" name="Line 46">
              <a:extLst>
                <a:ext uri="{FF2B5EF4-FFF2-40B4-BE49-F238E27FC236}">
                  <a16:creationId xmlns:a16="http://schemas.microsoft.com/office/drawing/2014/main" id="{A5AAD092-D685-4AC7-AD35-B79BD00E66FB}"/>
                </a:ext>
              </a:extLst>
            </p:cNvPr>
            <p:cNvSpPr>
              <a:spLocks noChangeShapeType="1"/>
            </p:cNvSpPr>
            <p:nvPr/>
          </p:nvSpPr>
          <p:spPr bwMode="auto">
            <a:xfrm flipV="1">
              <a:off x="4422" y="1035"/>
              <a:ext cx="1" cy="242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38" name="Line 47">
              <a:extLst>
                <a:ext uri="{FF2B5EF4-FFF2-40B4-BE49-F238E27FC236}">
                  <a16:creationId xmlns:a16="http://schemas.microsoft.com/office/drawing/2014/main" id="{61FE3593-A6E0-4361-AD35-CF8D18654110}"/>
                </a:ext>
              </a:extLst>
            </p:cNvPr>
            <p:cNvSpPr>
              <a:spLocks noChangeShapeType="1"/>
            </p:cNvSpPr>
            <p:nvPr/>
          </p:nvSpPr>
          <p:spPr bwMode="auto">
            <a:xfrm flipV="1">
              <a:off x="4426" y="1035"/>
              <a:ext cx="1" cy="242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39" name="Line 48">
              <a:extLst>
                <a:ext uri="{FF2B5EF4-FFF2-40B4-BE49-F238E27FC236}">
                  <a16:creationId xmlns:a16="http://schemas.microsoft.com/office/drawing/2014/main" id="{BFAD665C-4A2B-4350-B8F6-BA889EAB9AD4}"/>
                </a:ext>
              </a:extLst>
            </p:cNvPr>
            <p:cNvSpPr>
              <a:spLocks noChangeShapeType="1"/>
            </p:cNvSpPr>
            <p:nvPr/>
          </p:nvSpPr>
          <p:spPr bwMode="auto">
            <a:xfrm flipV="1">
              <a:off x="4622" y="1035"/>
              <a:ext cx="1" cy="242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40" name="Line 49">
              <a:extLst>
                <a:ext uri="{FF2B5EF4-FFF2-40B4-BE49-F238E27FC236}">
                  <a16:creationId xmlns:a16="http://schemas.microsoft.com/office/drawing/2014/main" id="{F63EDA78-7722-4E97-AD8D-05701331C45F}"/>
                </a:ext>
              </a:extLst>
            </p:cNvPr>
            <p:cNvSpPr>
              <a:spLocks noChangeShapeType="1"/>
            </p:cNvSpPr>
            <p:nvPr/>
          </p:nvSpPr>
          <p:spPr bwMode="auto">
            <a:xfrm flipV="1">
              <a:off x="4626" y="1035"/>
              <a:ext cx="1" cy="242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41" name="Line 50">
              <a:extLst>
                <a:ext uri="{FF2B5EF4-FFF2-40B4-BE49-F238E27FC236}">
                  <a16:creationId xmlns:a16="http://schemas.microsoft.com/office/drawing/2014/main" id="{FBFF05BD-2BD1-44E7-AF0D-024BE542CC8B}"/>
                </a:ext>
              </a:extLst>
            </p:cNvPr>
            <p:cNvSpPr>
              <a:spLocks noChangeShapeType="1"/>
            </p:cNvSpPr>
            <p:nvPr/>
          </p:nvSpPr>
          <p:spPr bwMode="auto">
            <a:xfrm flipV="1">
              <a:off x="4822" y="1035"/>
              <a:ext cx="1" cy="242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42" name="Line 51">
              <a:extLst>
                <a:ext uri="{FF2B5EF4-FFF2-40B4-BE49-F238E27FC236}">
                  <a16:creationId xmlns:a16="http://schemas.microsoft.com/office/drawing/2014/main" id="{C7C816B7-BFAF-4D1C-A5BB-3021F1675C63}"/>
                </a:ext>
              </a:extLst>
            </p:cNvPr>
            <p:cNvSpPr>
              <a:spLocks noChangeShapeType="1"/>
            </p:cNvSpPr>
            <p:nvPr/>
          </p:nvSpPr>
          <p:spPr bwMode="auto">
            <a:xfrm flipV="1">
              <a:off x="4826" y="1035"/>
              <a:ext cx="1" cy="242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43" name="Line 52">
              <a:extLst>
                <a:ext uri="{FF2B5EF4-FFF2-40B4-BE49-F238E27FC236}">
                  <a16:creationId xmlns:a16="http://schemas.microsoft.com/office/drawing/2014/main" id="{B6110F41-9C96-4EA5-8C9D-30BCC6407D60}"/>
                </a:ext>
              </a:extLst>
            </p:cNvPr>
            <p:cNvSpPr>
              <a:spLocks noChangeShapeType="1"/>
            </p:cNvSpPr>
            <p:nvPr/>
          </p:nvSpPr>
          <p:spPr bwMode="auto">
            <a:xfrm flipV="1">
              <a:off x="5022" y="1035"/>
              <a:ext cx="1" cy="242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44" name="Line 53">
              <a:extLst>
                <a:ext uri="{FF2B5EF4-FFF2-40B4-BE49-F238E27FC236}">
                  <a16:creationId xmlns:a16="http://schemas.microsoft.com/office/drawing/2014/main" id="{B1D859E1-055E-458E-808A-E587331CC3BE}"/>
                </a:ext>
              </a:extLst>
            </p:cNvPr>
            <p:cNvSpPr>
              <a:spLocks noChangeShapeType="1"/>
            </p:cNvSpPr>
            <p:nvPr/>
          </p:nvSpPr>
          <p:spPr bwMode="auto">
            <a:xfrm flipV="1">
              <a:off x="5026" y="1035"/>
              <a:ext cx="1" cy="242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45" name="Line 54">
              <a:extLst>
                <a:ext uri="{FF2B5EF4-FFF2-40B4-BE49-F238E27FC236}">
                  <a16:creationId xmlns:a16="http://schemas.microsoft.com/office/drawing/2014/main" id="{62A42D04-94D8-4FE3-8D91-3FA4FA5DBAF0}"/>
                </a:ext>
              </a:extLst>
            </p:cNvPr>
            <p:cNvSpPr>
              <a:spLocks noChangeShapeType="1"/>
            </p:cNvSpPr>
            <p:nvPr/>
          </p:nvSpPr>
          <p:spPr bwMode="auto">
            <a:xfrm>
              <a:off x="220" y="3079"/>
              <a:ext cx="5010"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46" name="Line 55">
              <a:extLst>
                <a:ext uri="{FF2B5EF4-FFF2-40B4-BE49-F238E27FC236}">
                  <a16:creationId xmlns:a16="http://schemas.microsoft.com/office/drawing/2014/main" id="{49523BEB-0DD2-41ED-88FD-48A994BFC525}"/>
                </a:ext>
              </a:extLst>
            </p:cNvPr>
            <p:cNvSpPr>
              <a:spLocks noChangeShapeType="1"/>
            </p:cNvSpPr>
            <p:nvPr/>
          </p:nvSpPr>
          <p:spPr bwMode="auto">
            <a:xfrm>
              <a:off x="220" y="3083"/>
              <a:ext cx="5010"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47" name="Line 56">
              <a:extLst>
                <a:ext uri="{FF2B5EF4-FFF2-40B4-BE49-F238E27FC236}">
                  <a16:creationId xmlns:a16="http://schemas.microsoft.com/office/drawing/2014/main" id="{F33E1D12-B7F7-4E1C-87B4-9297F3AD290C}"/>
                </a:ext>
              </a:extLst>
            </p:cNvPr>
            <p:cNvSpPr>
              <a:spLocks noChangeShapeType="1"/>
            </p:cNvSpPr>
            <p:nvPr/>
          </p:nvSpPr>
          <p:spPr bwMode="auto">
            <a:xfrm>
              <a:off x="220" y="2895"/>
              <a:ext cx="5010"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48" name="Line 57">
              <a:extLst>
                <a:ext uri="{FF2B5EF4-FFF2-40B4-BE49-F238E27FC236}">
                  <a16:creationId xmlns:a16="http://schemas.microsoft.com/office/drawing/2014/main" id="{987E4E1A-BC6E-47C0-9832-AAC0740D4707}"/>
                </a:ext>
              </a:extLst>
            </p:cNvPr>
            <p:cNvSpPr>
              <a:spLocks noChangeShapeType="1"/>
            </p:cNvSpPr>
            <p:nvPr/>
          </p:nvSpPr>
          <p:spPr bwMode="auto">
            <a:xfrm>
              <a:off x="220" y="2899"/>
              <a:ext cx="5010"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49" name="Line 58">
              <a:extLst>
                <a:ext uri="{FF2B5EF4-FFF2-40B4-BE49-F238E27FC236}">
                  <a16:creationId xmlns:a16="http://schemas.microsoft.com/office/drawing/2014/main" id="{9ACBED33-B190-4D44-B252-3EC0B30B5C5F}"/>
                </a:ext>
              </a:extLst>
            </p:cNvPr>
            <p:cNvSpPr>
              <a:spLocks noChangeShapeType="1"/>
            </p:cNvSpPr>
            <p:nvPr/>
          </p:nvSpPr>
          <p:spPr bwMode="auto">
            <a:xfrm>
              <a:off x="220" y="2707"/>
              <a:ext cx="5010"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50" name="Line 59">
              <a:extLst>
                <a:ext uri="{FF2B5EF4-FFF2-40B4-BE49-F238E27FC236}">
                  <a16:creationId xmlns:a16="http://schemas.microsoft.com/office/drawing/2014/main" id="{7AEF6608-216D-433C-8EF1-8623EA2A5189}"/>
                </a:ext>
              </a:extLst>
            </p:cNvPr>
            <p:cNvSpPr>
              <a:spLocks noChangeShapeType="1"/>
            </p:cNvSpPr>
            <p:nvPr/>
          </p:nvSpPr>
          <p:spPr bwMode="auto">
            <a:xfrm>
              <a:off x="220" y="2711"/>
              <a:ext cx="5010"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51" name="Line 60">
              <a:extLst>
                <a:ext uri="{FF2B5EF4-FFF2-40B4-BE49-F238E27FC236}">
                  <a16:creationId xmlns:a16="http://schemas.microsoft.com/office/drawing/2014/main" id="{C0FF3EFC-04AE-47A4-8954-71CE1203B015}"/>
                </a:ext>
              </a:extLst>
            </p:cNvPr>
            <p:cNvSpPr>
              <a:spLocks noChangeShapeType="1"/>
            </p:cNvSpPr>
            <p:nvPr/>
          </p:nvSpPr>
          <p:spPr bwMode="auto">
            <a:xfrm>
              <a:off x="220" y="2522"/>
              <a:ext cx="5010"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52" name="Line 61">
              <a:extLst>
                <a:ext uri="{FF2B5EF4-FFF2-40B4-BE49-F238E27FC236}">
                  <a16:creationId xmlns:a16="http://schemas.microsoft.com/office/drawing/2014/main" id="{85A6A92E-91AC-4C10-940E-1C0E8BDD5C83}"/>
                </a:ext>
              </a:extLst>
            </p:cNvPr>
            <p:cNvSpPr>
              <a:spLocks noChangeShapeType="1"/>
            </p:cNvSpPr>
            <p:nvPr/>
          </p:nvSpPr>
          <p:spPr bwMode="auto">
            <a:xfrm>
              <a:off x="220" y="2526"/>
              <a:ext cx="5010"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53" name="Line 62">
              <a:extLst>
                <a:ext uri="{FF2B5EF4-FFF2-40B4-BE49-F238E27FC236}">
                  <a16:creationId xmlns:a16="http://schemas.microsoft.com/office/drawing/2014/main" id="{3EBA0D6E-3C7F-4DFA-A8B9-0BBA8D6C14A0}"/>
                </a:ext>
              </a:extLst>
            </p:cNvPr>
            <p:cNvSpPr>
              <a:spLocks noChangeShapeType="1"/>
            </p:cNvSpPr>
            <p:nvPr/>
          </p:nvSpPr>
          <p:spPr bwMode="auto">
            <a:xfrm>
              <a:off x="220" y="2338"/>
              <a:ext cx="5010"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54" name="Line 63">
              <a:extLst>
                <a:ext uri="{FF2B5EF4-FFF2-40B4-BE49-F238E27FC236}">
                  <a16:creationId xmlns:a16="http://schemas.microsoft.com/office/drawing/2014/main" id="{0997634E-60A0-40C0-99D5-0050B444F0BA}"/>
                </a:ext>
              </a:extLst>
            </p:cNvPr>
            <p:cNvSpPr>
              <a:spLocks noChangeShapeType="1"/>
            </p:cNvSpPr>
            <p:nvPr/>
          </p:nvSpPr>
          <p:spPr bwMode="auto">
            <a:xfrm>
              <a:off x="220" y="2342"/>
              <a:ext cx="5010"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55" name="Line 64">
              <a:extLst>
                <a:ext uri="{FF2B5EF4-FFF2-40B4-BE49-F238E27FC236}">
                  <a16:creationId xmlns:a16="http://schemas.microsoft.com/office/drawing/2014/main" id="{3651C9AB-AC20-463F-9D17-B4A43F81DCBB}"/>
                </a:ext>
              </a:extLst>
            </p:cNvPr>
            <p:cNvSpPr>
              <a:spLocks noChangeShapeType="1"/>
            </p:cNvSpPr>
            <p:nvPr/>
          </p:nvSpPr>
          <p:spPr bwMode="auto">
            <a:xfrm>
              <a:off x="220" y="2149"/>
              <a:ext cx="5010"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56" name="Line 65">
              <a:extLst>
                <a:ext uri="{FF2B5EF4-FFF2-40B4-BE49-F238E27FC236}">
                  <a16:creationId xmlns:a16="http://schemas.microsoft.com/office/drawing/2014/main" id="{35306E0C-0A41-4681-80DE-D33619452FFD}"/>
                </a:ext>
              </a:extLst>
            </p:cNvPr>
            <p:cNvSpPr>
              <a:spLocks noChangeShapeType="1"/>
            </p:cNvSpPr>
            <p:nvPr/>
          </p:nvSpPr>
          <p:spPr bwMode="auto">
            <a:xfrm>
              <a:off x="220" y="2153"/>
              <a:ext cx="5010"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57" name="Line 66">
              <a:extLst>
                <a:ext uri="{FF2B5EF4-FFF2-40B4-BE49-F238E27FC236}">
                  <a16:creationId xmlns:a16="http://schemas.microsoft.com/office/drawing/2014/main" id="{2FCED80A-9358-40ED-BBAB-FFF80341879E}"/>
                </a:ext>
              </a:extLst>
            </p:cNvPr>
            <p:cNvSpPr>
              <a:spLocks noChangeShapeType="1"/>
            </p:cNvSpPr>
            <p:nvPr/>
          </p:nvSpPr>
          <p:spPr bwMode="auto">
            <a:xfrm>
              <a:off x="220" y="1965"/>
              <a:ext cx="5010"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58" name="Line 67">
              <a:extLst>
                <a:ext uri="{FF2B5EF4-FFF2-40B4-BE49-F238E27FC236}">
                  <a16:creationId xmlns:a16="http://schemas.microsoft.com/office/drawing/2014/main" id="{124D01F2-EBB4-4666-B215-DDFCB2641340}"/>
                </a:ext>
              </a:extLst>
            </p:cNvPr>
            <p:cNvSpPr>
              <a:spLocks noChangeShapeType="1"/>
            </p:cNvSpPr>
            <p:nvPr/>
          </p:nvSpPr>
          <p:spPr bwMode="auto">
            <a:xfrm>
              <a:off x="220" y="1969"/>
              <a:ext cx="5010"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59" name="Line 68">
              <a:extLst>
                <a:ext uri="{FF2B5EF4-FFF2-40B4-BE49-F238E27FC236}">
                  <a16:creationId xmlns:a16="http://schemas.microsoft.com/office/drawing/2014/main" id="{C9E67AD0-5E7E-4610-B3A8-7B223E8569F6}"/>
                </a:ext>
              </a:extLst>
            </p:cNvPr>
            <p:cNvSpPr>
              <a:spLocks noChangeShapeType="1"/>
            </p:cNvSpPr>
            <p:nvPr/>
          </p:nvSpPr>
          <p:spPr bwMode="auto">
            <a:xfrm>
              <a:off x="220" y="1781"/>
              <a:ext cx="5010"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60" name="Line 69">
              <a:extLst>
                <a:ext uri="{FF2B5EF4-FFF2-40B4-BE49-F238E27FC236}">
                  <a16:creationId xmlns:a16="http://schemas.microsoft.com/office/drawing/2014/main" id="{949B5318-FFBC-48EB-B5C3-88BC08B3B758}"/>
                </a:ext>
              </a:extLst>
            </p:cNvPr>
            <p:cNvSpPr>
              <a:spLocks noChangeShapeType="1"/>
            </p:cNvSpPr>
            <p:nvPr/>
          </p:nvSpPr>
          <p:spPr bwMode="auto">
            <a:xfrm>
              <a:off x="220" y="1784"/>
              <a:ext cx="5010"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61" name="Line 70">
              <a:extLst>
                <a:ext uri="{FF2B5EF4-FFF2-40B4-BE49-F238E27FC236}">
                  <a16:creationId xmlns:a16="http://schemas.microsoft.com/office/drawing/2014/main" id="{858EC1D1-BE0A-4394-94B8-0B1EA347F62C}"/>
                </a:ext>
              </a:extLst>
            </p:cNvPr>
            <p:cNvSpPr>
              <a:spLocks noChangeShapeType="1"/>
            </p:cNvSpPr>
            <p:nvPr/>
          </p:nvSpPr>
          <p:spPr bwMode="auto">
            <a:xfrm>
              <a:off x="220" y="1592"/>
              <a:ext cx="5010"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62" name="Line 71">
              <a:extLst>
                <a:ext uri="{FF2B5EF4-FFF2-40B4-BE49-F238E27FC236}">
                  <a16:creationId xmlns:a16="http://schemas.microsoft.com/office/drawing/2014/main" id="{D657EC5D-F47E-4FCC-B386-E15EC8656679}"/>
                </a:ext>
              </a:extLst>
            </p:cNvPr>
            <p:cNvSpPr>
              <a:spLocks noChangeShapeType="1"/>
            </p:cNvSpPr>
            <p:nvPr/>
          </p:nvSpPr>
          <p:spPr bwMode="auto">
            <a:xfrm>
              <a:off x="220" y="1596"/>
              <a:ext cx="5010"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63" name="Line 72">
              <a:extLst>
                <a:ext uri="{FF2B5EF4-FFF2-40B4-BE49-F238E27FC236}">
                  <a16:creationId xmlns:a16="http://schemas.microsoft.com/office/drawing/2014/main" id="{ADBD245D-D7D6-46A6-9560-D4D280FB4D1E}"/>
                </a:ext>
              </a:extLst>
            </p:cNvPr>
            <p:cNvSpPr>
              <a:spLocks noChangeShapeType="1"/>
            </p:cNvSpPr>
            <p:nvPr/>
          </p:nvSpPr>
          <p:spPr bwMode="auto">
            <a:xfrm>
              <a:off x="220" y="1408"/>
              <a:ext cx="5010"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64" name="Line 73">
              <a:extLst>
                <a:ext uri="{FF2B5EF4-FFF2-40B4-BE49-F238E27FC236}">
                  <a16:creationId xmlns:a16="http://schemas.microsoft.com/office/drawing/2014/main" id="{F74C0834-54C8-4ED4-A26B-511D951E64CF}"/>
                </a:ext>
              </a:extLst>
            </p:cNvPr>
            <p:cNvSpPr>
              <a:spLocks noChangeShapeType="1"/>
            </p:cNvSpPr>
            <p:nvPr/>
          </p:nvSpPr>
          <p:spPr bwMode="auto">
            <a:xfrm>
              <a:off x="220" y="1412"/>
              <a:ext cx="5010"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65" name="Line 74">
              <a:extLst>
                <a:ext uri="{FF2B5EF4-FFF2-40B4-BE49-F238E27FC236}">
                  <a16:creationId xmlns:a16="http://schemas.microsoft.com/office/drawing/2014/main" id="{B5973153-8CCD-4329-875C-EEDB6FFF51A5}"/>
                </a:ext>
              </a:extLst>
            </p:cNvPr>
            <p:cNvSpPr>
              <a:spLocks noChangeShapeType="1"/>
            </p:cNvSpPr>
            <p:nvPr/>
          </p:nvSpPr>
          <p:spPr bwMode="auto">
            <a:xfrm>
              <a:off x="220" y="1219"/>
              <a:ext cx="5010"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66" name="Line 75">
              <a:extLst>
                <a:ext uri="{FF2B5EF4-FFF2-40B4-BE49-F238E27FC236}">
                  <a16:creationId xmlns:a16="http://schemas.microsoft.com/office/drawing/2014/main" id="{446FAEA3-1053-493B-A6B6-6DC0A25A7933}"/>
                </a:ext>
              </a:extLst>
            </p:cNvPr>
            <p:cNvSpPr>
              <a:spLocks noChangeShapeType="1"/>
            </p:cNvSpPr>
            <p:nvPr/>
          </p:nvSpPr>
          <p:spPr bwMode="auto">
            <a:xfrm>
              <a:off x="220" y="1223"/>
              <a:ext cx="5010"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67" name="Line 76">
              <a:extLst>
                <a:ext uri="{FF2B5EF4-FFF2-40B4-BE49-F238E27FC236}">
                  <a16:creationId xmlns:a16="http://schemas.microsoft.com/office/drawing/2014/main" id="{F7277657-FA2C-46F4-B7C4-E2FE6B858402}"/>
                </a:ext>
              </a:extLst>
            </p:cNvPr>
            <p:cNvSpPr>
              <a:spLocks noChangeShapeType="1"/>
            </p:cNvSpPr>
            <p:nvPr/>
          </p:nvSpPr>
          <p:spPr bwMode="auto">
            <a:xfrm>
              <a:off x="220" y="3264"/>
              <a:ext cx="5010"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568" name="Line 77">
              <a:extLst>
                <a:ext uri="{FF2B5EF4-FFF2-40B4-BE49-F238E27FC236}">
                  <a16:creationId xmlns:a16="http://schemas.microsoft.com/office/drawing/2014/main" id="{CBA122CA-63C2-40CA-B100-43E2AFDE2608}"/>
                </a:ext>
              </a:extLst>
            </p:cNvPr>
            <p:cNvSpPr>
              <a:spLocks noChangeShapeType="1"/>
            </p:cNvSpPr>
            <p:nvPr/>
          </p:nvSpPr>
          <p:spPr bwMode="auto">
            <a:xfrm>
              <a:off x="220" y="3268"/>
              <a:ext cx="5010"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569" name="Line 78">
              <a:extLst>
                <a:ext uri="{FF2B5EF4-FFF2-40B4-BE49-F238E27FC236}">
                  <a16:creationId xmlns:a16="http://schemas.microsoft.com/office/drawing/2014/main" id="{5A52685B-C1FF-4FA7-AB46-8E693A4CCF46}"/>
                </a:ext>
              </a:extLst>
            </p:cNvPr>
            <p:cNvSpPr>
              <a:spLocks noChangeShapeType="1"/>
            </p:cNvSpPr>
            <p:nvPr/>
          </p:nvSpPr>
          <p:spPr bwMode="auto">
            <a:xfrm>
              <a:off x="220" y="3272"/>
              <a:ext cx="5010"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570" name="Line 79">
              <a:extLst>
                <a:ext uri="{FF2B5EF4-FFF2-40B4-BE49-F238E27FC236}">
                  <a16:creationId xmlns:a16="http://schemas.microsoft.com/office/drawing/2014/main" id="{2AB16E57-CE04-4DE4-A468-6A1BC866F8AF}"/>
                </a:ext>
              </a:extLst>
            </p:cNvPr>
            <p:cNvSpPr>
              <a:spLocks noChangeShapeType="1"/>
            </p:cNvSpPr>
            <p:nvPr/>
          </p:nvSpPr>
          <p:spPr bwMode="auto">
            <a:xfrm>
              <a:off x="220" y="3276"/>
              <a:ext cx="5010"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571" name="Rectangle 80">
              <a:extLst>
                <a:ext uri="{FF2B5EF4-FFF2-40B4-BE49-F238E27FC236}">
                  <a16:creationId xmlns:a16="http://schemas.microsoft.com/office/drawing/2014/main" id="{755A679C-1E4C-4D9C-BD88-3222B14B1BBD}"/>
                </a:ext>
              </a:extLst>
            </p:cNvPr>
            <p:cNvSpPr>
              <a:spLocks noChangeArrowheads="1"/>
            </p:cNvSpPr>
            <p:nvPr/>
          </p:nvSpPr>
          <p:spPr bwMode="auto">
            <a:xfrm>
              <a:off x="5124" y="3115"/>
              <a:ext cx="90" cy="1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i="1">
                  <a:solidFill>
                    <a:srgbClr val="000000"/>
                  </a:solidFill>
                  <a:latin typeface="Times New Roman" panose="02020603050405020304" pitchFamily="18" charset="0"/>
                </a:rPr>
                <a:t>x</a:t>
              </a:r>
              <a:endParaRPr lang="en-US" altLang="en-US" sz="1800">
                <a:latin typeface="Arial" panose="020B0604020202020204" pitchFamily="34" charset="0"/>
              </a:endParaRPr>
            </a:p>
          </p:txBody>
        </p:sp>
        <p:sp>
          <p:nvSpPr>
            <p:cNvPr id="19572" name="Freeform 81">
              <a:extLst>
                <a:ext uri="{FF2B5EF4-FFF2-40B4-BE49-F238E27FC236}">
                  <a16:creationId xmlns:a16="http://schemas.microsoft.com/office/drawing/2014/main" id="{EBAFCC54-3678-4F26-A0F0-8429B99C517F}"/>
                </a:ext>
              </a:extLst>
            </p:cNvPr>
            <p:cNvSpPr>
              <a:spLocks/>
            </p:cNvSpPr>
            <p:nvPr/>
          </p:nvSpPr>
          <p:spPr bwMode="auto">
            <a:xfrm>
              <a:off x="5179" y="3229"/>
              <a:ext cx="43" cy="86"/>
            </a:xfrm>
            <a:custGeom>
              <a:avLst/>
              <a:gdLst>
                <a:gd name="T0" fmla="*/ 0 w 43"/>
                <a:gd name="T1" fmla="*/ 0 h 86"/>
                <a:gd name="T2" fmla="*/ 43 w 43"/>
                <a:gd name="T3" fmla="*/ 43 h 86"/>
                <a:gd name="T4" fmla="*/ 0 w 43"/>
                <a:gd name="T5" fmla="*/ 86 h 86"/>
                <a:gd name="T6" fmla="*/ 0 w 43"/>
                <a:gd name="T7" fmla="*/ 0 h 86"/>
                <a:gd name="T8" fmla="*/ 0 60000 65536"/>
                <a:gd name="T9" fmla="*/ 0 60000 65536"/>
                <a:gd name="T10" fmla="*/ 0 60000 65536"/>
                <a:gd name="T11" fmla="*/ 0 60000 65536"/>
                <a:gd name="T12" fmla="*/ 0 w 43"/>
                <a:gd name="T13" fmla="*/ 0 h 86"/>
                <a:gd name="T14" fmla="*/ 43 w 43"/>
                <a:gd name="T15" fmla="*/ 86 h 86"/>
              </a:gdLst>
              <a:ahLst/>
              <a:cxnLst>
                <a:cxn ang="T8">
                  <a:pos x="T0" y="T1"/>
                </a:cxn>
                <a:cxn ang="T9">
                  <a:pos x="T2" y="T3"/>
                </a:cxn>
                <a:cxn ang="T10">
                  <a:pos x="T4" y="T5"/>
                </a:cxn>
                <a:cxn ang="T11">
                  <a:pos x="T6" y="T7"/>
                </a:cxn>
              </a:cxnLst>
              <a:rect l="T12" t="T13" r="T14" b="T15"/>
              <a:pathLst>
                <a:path w="43" h="86">
                  <a:moveTo>
                    <a:pt x="0" y="0"/>
                  </a:moveTo>
                  <a:lnTo>
                    <a:pt x="43" y="43"/>
                  </a:lnTo>
                  <a:lnTo>
                    <a:pt x="0" y="86"/>
                  </a:lnTo>
                  <a:lnTo>
                    <a:pt x="0" y="0"/>
                  </a:lnTo>
                  <a:close/>
                </a:path>
              </a:pathLst>
            </a:custGeom>
            <a:solidFill>
              <a:srgbClr val="000000"/>
            </a:solidFill>
            <a:ln w="4">
              <a:solidFill>
                <a:srgbClr val="000000"/>
              </a:solidFill>
              <a:round/>
              <a:headEnd/>
              <a:tailEnd/>
            </a:ln>
          </p:spPr>
          <p:txBody>
            <a:bodyPr/>
            <a:lstStyle/>
            <a:p>
              <a:endParaRPr lang="en-US"/>
            </a:p>
          </p:txBody>
        </p:sp>
        <p:sp>
          <p:nvSpPr>
            <p:cNvPr id="19573" name="Line 82">
              <a:extLst>
                <a:ext uri="{FF2B5EF4-FFF2-40B4-BE49-F238E27FC236}">
                  <a16:creationId xmlns:a16="http://schemas.microsoft.com/office/drawing/2014/main" id="{74FFB301-3193-486D-AB3B-BFD111750C50}"/>
                </a:ext>
              </a:extLst>
            </p:cNvPr>
            <p:cNvSpPr>
              <a:spLocks noChangeShapeType="1"/>
            </p:cNvSpPr>
            <p:nvPr/>
          </p:nvSpPr>
          <p:spPr bwMode="auto">
            <a:xfrm flipV="1">
              <a:off x="412" y="1035"/>
              <a:ext cx="1" cy="242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574" name="Line 83">
              <a:extLst>
                <a:ext uri="{FF2B5EF4-FFF2-40B4-BE49-F238E27FC236}">
                  <a16:creationId xmlns:a16="http://schemas.microsoft.com/office/drawing/2014/main" id="{D24268B6-B806-4EE4-AD96-2037D12D38A7}"/>
                </a:ext>
              </a:extLst>
            </p:cNvPr>
            <p:cNvSpPr>
              <a:spLocks noChangeShapeType="1"/>
            </p:cNvSpPr>
            <p:nvPr/>
          </p:nvSpPr>
          <p:spPr bwMode="auto">
            <a:xfrm flipV="1">
              <a:off x="416" y="1035"/>
              <a:ext cx="1" cy="242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575" name="Line 84">
              <a:extLst>
                <a:ext uri="{FF2B5EF4-FFF2-40B4-BE49-F238E27FC236}">
                  <a16:creationId xmlns:a16="http://schemas.microsoft.com/office/drawing/2014/main" id="{D21991AF-FDCA-4C9B-A5EF-ECD9610041BD}"/>
                </a:ext>
              </a:extLst>
            </p:cNvPr>
            <p:cNvSpPr>
              <a:spLocks noChangeShapeType="1"/>
            </p:cNvSpPr>
            <p:nvPr/>
          </p:nvSpPr>
          <p:spPr bwMode="auto">
            <a:xfrm flipV="1">
              <a:off x="420" y="1035"/>
              <a:ext cx="1" cy="242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576" name="Line 85">
              <a:extLst>
                <a:ext uri="{FF2B5EF4-FFF2-40B4-BE49-F238E27FC236}">
                  <a16:creationId xmlns:a16="http://schemas.microsoft.com/office/drawing/2014/main" id="{4ACF15E4-0258-411C-A2BD-932B6F06FD5E}"/>
                </a:ext>
              </a:extLst>
            </p:cNvPr>
            <p:cNvSpPr>
              <a:spLocks noChangeShapeType="1"/>
            </p:cNvSpPr>
            <p:nvPr/>
          </p:nvSpPr>
          <p:spPr bwMode="auto">
            <a:xfrm flipV="1">
              <a:off x="424" y="1035"/>
              <a:ext cx="1" cy="242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577" name="Rectangle 86">
              <a:extLst>
                <a:ext uri="{FF2B5EF4-FFF2-40B4-BE49-F238E27FC236}">
                  <a16:creationId xmlns:a16="http://schemas.microsoft.com/office/drawing/2014/main" id="{BD6A7C46-A84F-41DD-9C66-225B5C8B0CF6}"/>
                </a:ext>
              </a:extLst>
            </p:cNvPr>
            <p:cNvSpPr>
              <a:spLocks noChangeArrowheads="1"/>
            </p:cNvSpPr>
            <p:nvPr/>
          </p:nvSpPr>
          <p:spPr bwMode="auto">
            <a:xfrm>
              <a:off x="475" y="1027"/>
              <a:ext cx="90" cy="1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i="1">
                  <a:solidFill>
                    <a:srgbClr val="000000"/>
                  </a:solidFill>
                  <a:latin typeface="Times New Roman" panose="02020603050405020304" pitchFamily="18" charset="0"/>
                </a:rPr>
                <a:t>y</a:t>
              </a:r>
              <a:endParaRPr lang="en-US" altLang="en-US" sz="1800">
                <a:latin typeface="Arial" panose="020B0604020202020204" pitchFamily="34" charset="0"/>
              </a:endParaRPr>
            </a:p>
          </p:txBody>
        </p:sp>
        <p:sp>
          <p:nvSpPr>
            <p:cNvPr id="19578" name="Freeform 87">
              <a:extLst>
                <a:ext uri="{FF2B5EF4-FFF2-40B4-BE49-F238E27FC236}">
                  <a16:creationId xmlns:a16="http://schemas.microsoft.com/office/drawing/2014/main" id="{326AE086-BEB9-4465-BC6A-62AA6600A6E4}"/>
                </a:ext>
              </a:extLst>
            </p:cNvPr>
            <p:cNvSpPr>
              <a:spLocks/>
            </p:cNvSpPr>
            <p:nvPr/>
          </p:nvSpPr>
          <p:spPr bwMode="auto">
            <a:xfrm>
              <a:off x="377" y="1039"/>
              <a:ext cx="86" cy="43"/>
            </a:xfrm>
            <a:custGeom>
              <a:avLst/>
              <a:gdLst>
                <a:gd name="T0" fmla="*/ 0 w 86"/>
                <a:gd name="T1" fmla="*/ 43 h 43"/>
                <a:gd name="T2" fmla="*/ 43 w 86"/>
                <a:gd name="T3" fmla="*/ 0 h 43"/>
                <a:gd name="T4" fmla="*/ 86 w 86"/>
                <a:gd name="T5" fmla="*/ 43 h 43"/>
                <a:gd name="T6" fmla="*/ 0 w 86"/>
                <a:gd name="T7" fmla="*/ 43 h 43"/>
                <a:gd name="T8" fmla="*/ 0 60000 65536"/>
                <a:gd name="T9" fmla="*/ 0 60000 65536"/>
                <a:gd name="T10" fmla="*/ 0 60000 65536"/>
                <a:gd name="T11" fmla="*/ 0 60000 65536"/>
                <a:gd name="T12" fmla="*/ 0 w 86"/>
                <a:gd name="T13" fmla="*/ 0 h 43"/>
                <a:gd name="T14" fmla="*/ 86 w 86"/>
                <a:gd name="T15" fmla="*/ 43 h 43"/>
              </a:gdLst>
              <a:ahLst/>
              <a:cxnLst>
                <a:cxn ang="T8">
                  <a:pos x="T0" y="T1"/>
                </a:cxn>
                <a:cxn ang="T9">
                  <a:pos x="T2" y="T3"/>
                </a:cxn>
                <a:cxn ang="T10">
                  <a:pos x="T4" y="T5"/>
                </a:cxn>
                <a:cxn ang="T11">
                  <a:pos x="T6" y="T7"/>
                </a:cxn>
              </a:cxnLst>
              <a:rect l="T12" t="T13" r="T14" b="T15"/>
              <a:pathLst>
                <a:path w="86" h="43">
                  <a:moveTo>
                    <a:pt x="0" y="43"/>
                  </a:moveTo>
                  <a:lnTo>
                    <a:pt x="43" y="0"/>
                  </a:lnTo>
                  <a:lnTo>
                    <a:pt x="86" y="43"/>
                  </a:lnTo>
                  <a:lnTo>
                    <a:pt x="0" y="43"/>
                  </a:lnTo>
                  <a:close/>
                </a:path>
              </a:pathLst>
            </a:custGeom>
            <a:solidFill>
              <a:srgbClr val="000000"/>
            </a:solidFill>
            <a:ln w="4">
              <a:solidFill>
                <a:srgbClr val="000000"/>
              </a:solidFill>
              <a:round/>
              <a:headEnd/>
              <a:tailEnd/>
            </a:ln>
          </p:spPr>
          <p:txBody>
            <a:bodyPr/>
            <a:lstStyle/>
            <a:p>
              <a:endParaRPr lang="en-US"/>
            </a:p>
          </p:txBody>
        </p:sp>
        <p:sp>
          <p:nvSpPr>
            <p:cNvPr id="19579" name="Rectangle 88">
              <a:extLst>
                <a:ext uri="{FF2B5EF4-FFF2-40B4-BE49-F238E27FC236}">
                  <a16:creationId xmlns:a16="http://schemas.microsoft.com/office/drawing/2014/main" id="{61A523D0-1303-44D8-92C9-76EC7332E4A2}"/>
                </a:ext>
              </a:extLst>
            </p:cNvPr>
            <p:cNvSpPr>
              <a:spLocks noChangeArrowheads="1"/>
            </p:cNvSpPr>
            <p:nvPr/>
          </p:nvSpPr>
          <p:spPr bwMode="auto">
            <a:xfrm>
              <a:off x="216" y="1035"/>
              <a:ext cx="5014" cy="2425"/>
            </a:xfrm>
            <a:prstGeom prst="rect">
              <a:avLst/>
            </a:prstGeom>
            <a:noFill/>
            <a:ln w="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endParaRPr lang="en-CA" altLang="en-US" sz="1800">
                <a:latin typeface="Arial" panose="020B0604020202020204" pitchFamily="34" charset="0"/>
              </a:endParaRPr>
            </a:p>
          </p:txBody>
        </p:sp>
        <p:sp>
          <p:nvSpPr>
            <p:cNvPr id="19580" name="Rectangle 89">
              <a:extLst>
                <a:ext uri="{FF2B5EF4-FFF2-40B4-BE49-F238E27FC236}">
                  <a16:creationId xmlns:a16="http://schemas.microsoft.com/office/drawing/2014/main" id="{359EC3A1-6BC4-4C33-83C9-92FA56DCDBDB}"/>
                </a:ext>
              </a:extLst>
            </p:cNvPr>
            <p:cNvSpPr>
              <a:spLocks noChangeArrowheads="1"/>
            </p:cNvSpPr>
            <p:nvPr/>
          </p:nvSpPr>
          <p:spPr bwMode="auto">
            <a:xfrm>
              <a:off x="436" y="3299"/>
              <a:ext cx="102" cy="1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Courier New" panose="02070309020205020404" pitchFamily="49" charset="0"/>
                </a:rPr>
                <a:t>0</a:t>
              </a:r>
              <a:endParaRPr lang="en-US" altLang="en-US" sz="1800">
                <a:latin typeface="Arial" panose="020B0604020202020204" pitchFamily="34" charset="0"/>
              </a:endParaRPr>
            </a:p>
          </p:txBody>
        </p:sp>
        <p:sp>
          <p:nvSpPr>
            <p:cNvPr id="19581" name="Line 90">
              <a:extLst>
                <a:ext uri="{FF2B5EF4-FFF2-40B4-BE49-F238E27FC236}">
                  <a16:creationId xmlns:a16="http://schemas.microsoft.com/office/drawing/2014/main" id="{7D603701-2A64-4175-9901-A63508A982F3}"/>
                </a:ext>
              </a:extLst>
            </p:cNvPr>
            <p:cNvSpPr>
              <a:spLocks noChangeShapeType="1"/>
            </p:cNvSpPr>
            <p:nvPr/>
          </p:nvSpPr>
          <p:spPr bwMode="auto">
            <a:xfrm>
              <a:off x="820" y="3248"/>
              <a:ext cx="1" cy="5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582" name="Rectangle 91">
              <a:extLst>
                <a:ext uri="{FF2B5EF4-FFF2-40B4-BE49-F238E27FC236}">
                  <a16:creationId xmlns:a16="http://schemas.microsoft.com/office/drawing/2014/main" id="{E66124C1-B558-4A90-B5DB-FD8223FC4DFC}"/>
                </a:ext>
              </a:extLst>
            </p:cNvPr>
            <p:cNvSpPr>
              <a:spLocks noChangeArrowheads="1"/>
            </p:cNvSpPr>
            <p:nvPr/>
          </p:nvSpPr>
          <p:spPr bwMode="auto">
            <a:xfrm>
              <a:off x="824" y="3299"/>
              <a:ext cx="102" cy="1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Courier New" panose="02070309020205020404" pitchFamily="49" charset="0"/>
                </a:rPr>
                <a:t>2</a:t>
              </a:r>
              <a:endParaRPr lang="en-US" altLang="en-US" sz="1800">
                <a:latin typeface="Arial" panose="020B0604020202020204" pitchFamily="34" charset="0"/>
              </a:endParaRPr>
            </a:p>
          </p:txBody>
        </p:sp>
        <p:sp>
          <p:nvSpPr>
            <p:cNvPr id="19583" name="Line 92">
              <a:extLst>
                <a:ext uri="{FF2B5EF4-FFF2-40B4-BE49-F238E27FC236}">
                  <a16:creationId xmlns:a16="http://schemas.microsoft.com/office/drawing/2014/main" id="{9C48FE24-5A6A-4775-87FF-03F5279D2015}"/>
                </a:ext>
              </a:extLst>
            </p:cNvPr>
            <p:cNvSpPr>
              <a:spLocks noChangeShapeType="1"/>
            </p:cNvSpPr>
            <p:nvPr/>
          </p:nvSpPr>
          <p:spPr bwMode="auto">
            <a:xfrm>
              <a:off x="1220" y="3248"/>
              <a:ext cx="1" cy="5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584" name="Rectangle 93">
              <a:extLst>
                <a:ext uri="{FF2B5EF4-FFF2-40B4-BE49-F238E27FC236}">
                  <a16:creationId xmlns:a16="http://schemas.microsoft.com/office/drawing/2014/main" id="{93CE93B7-ED7D-4A26-AEF0-A5CC169D4F90}"/>
                </a:ext>
              </a:extLst>
            </p:cNvPr>
            <p:cNvSpPr>
              <a:spLocks noChangeArrowheads="1"/>
            </p:cNvSpPr>
            <p:nvPr/>
          </p:nvSpPr>
          <p:spPr bwMode="auto">
            <a:xfrm>
              <a:off x="1224" y="3299"/>
              <a:ext cx="102" cy="1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Courier New" panose="02070309020205020404" pitchFamily="49" charset="0"/>
                </a:rPr>
                <a:t>4</a:t>
              </a:r>
              <a:endParaRPr lang="en-US" altLang="en-US" sz="1800">
                <a:latin typeface="Arial" panose="020B0604020202020204" pitchFamily="34" charset="0"/>
              </a:endParaRPr>
            </a:p>
          </p:txBody>
        </p:sp>
        <p:sp>
          <p:nvSpPr>
            <p:cNvPr id="19585" name="Line 94">
              <a:extLst>
                <a:ext uri="{FF2B5EF4-FFF2-40B4-BE49-F238E27FC236}">
                  <a16:creationId xmlns:a16="http://schemas.microsoft.com/office/drawing/2014/main" id="{442A1BB9-DD30-4A7E-8B4C-C8C3126344FD}"/>
                </a:ext>
              </a:extLst>
            </p:cNvPr>
            <p:cNvSpPr>
              <a:spLocks noChangeShapeType="1"/>
            </p:cNvSpPr>
            <p:nvPr/>
          </p:nvSpPr>
          <p:spPr bwMode="auto">
            <a:xfrm>
              <a:off x="1621" y="3248"/>
              <a:ext cx="1" cy="5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586" name="Rectangle 95">
              <a:extLst>
                <a:ext uri="{FF2B5EF4-FFF2-40B4-BE49-F238E27FC236}">
                  <a16:creationId xmlns:a16="http://schemas.microsoft.com/office/drawing/2014/main" id="{8B582B8E-17D8-4C2B-AAFB-54EDC09C947D}"/>
                </a:ext>
              </a:extLst>
            </p:cNvPr>
            <p:cNvSpPr>
              <a:spLocks noChangeArrowheads="1"/>
            </p:cNvSpPr>
            <p:nvPr/>
          </p:nvSpPr>
          <p:spPr bwMode="auto">
            <a:xfrm>
              <a:off x="1624" y="3299"/>
              <a:ext cx="102" cy="1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Courier New" panose="02070309020205020404" pitchFamily="49" charset="0"/>
                </a:rPr>
                <a:t>6</a:t>
              </a:r>
              <a:endParaRPr lang="en-US" altLang="en-US" sz="1800">
                <a:latin typeface="Arial" panose="020B0604020202020204" pitchFamily="34" charset="0"/>
              </a:endParaRPr>
            </a:p>
          </p:txBody>
        </p:sp>
        <p:sp>
          <p:nvSpPr>
            <p:cNvPr id="19587" name="Line 96">
              <a:extLst>
                <a:ext uri="{FF2B5EF4-FFF2-40B4-BE49-F238E27FC236}">
                  <a16:creationId xmlns:a16="http://schemas.microsoft.com/office/drawing/2014/main" id="{6F115CB3-9752-43A6-BC9A-94FA4ECF374F}"/>
                </a:ext>
              </a:extLst>
            </p:cNvPr>
            <p:cNvSpPr>
              <a:spLocks noChangeShapeType="1"/>
            </p:cNvSpPr>
            <p:nvPr/>
          </p:nvSpPr>
          <p:spPr bwMode="auto">
            <a:xfrm>
              <a:off x="2021" y="3248"/>
              <a:ext cx="1" cy="5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588" name="Rectangle 97">
              <a:extLst>
                <a:ext uri="{FF2B5EF4-FFF2-40B4-BE49-F238E27FC236}">
                  <a16:creationId xmlns:a16="http://schemas.microsoft.com/office/drawing/2014/main" id="{D088D1BE-BBCE-4681-ACB6-DCF8023AA6A9}"/>
                </a:ext>
              </a:extLst>
            </p:cNvPr>
            <p:cNvSpPr>
              <a:spLocks noChangeArrowheads="1"/>
            </p:cNvSpPr>
            <p:nvPr/>
          </p:nvSpPr>
          <p:spPr bwMode="auto">
            <a:xfrm>
              <a:off x="2025" y="3299"/>
              <a:ext cx="102" cy="1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Courier New" panose="02070309020205020404" pitchFamily="49" charset="0"/>
                </a:rPr>
                <a:t>8</a:t>
              </a:r>
              <a:endParaRPr lang="en-US" altLang="en-US" sz="1800">
                <a:latin typeface="Arial" panose="020B0604020202020204" pitchFamily="34" charset="0"/>
              </a:endParaRPr>
            </a:p>
          </p:txBody>
        </p:sp>
        <p:sp>
          <p:nvSpPr>
            <p:cNvPr id="19589" name="Line 98">
              <a:extLst>
                <a:ext uri="{FF2B5EF4-FFF2-40B4-BE49-F238E27FC236}">
                  <a16:creationId xmlns:a16="http://schemas.microsoft.com/office/drawing/2014/main" id="{A6B645BF-218B-4429-B6CA-3B7CFBFA80A9}"/>
                </a:ext>
              </a:extLst>
            </p:cNvPr>
            <p:cNvSpPr>
              <a:spLocks noChangeShapeType="1"/>
            </p:cNvSpPr>
            <p:nvPr/>
          </p:nvSpPr>
          <p:spPr bwMode="auto">
            <a:xfrm>
              <a:off x="2421" y="3248"/>
              <a:ext cx="1" cy="5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590" name="Rectangle 99">
              <a:extLst>
                <a:ext uri="{FF2B5EF4-FFF2-40B4-BE49-F238E27FC236}">
                  <a16:creationId xmlns:a16="http://schemas.microsoft.com/office/drawing/2014/main" id="{784AF714-7E74-431C-B7FD-9C1C88C98E23}"/>
                </a:ext>
              </a:extLst>
            </p:cNvPr>
            <p:cNvSpPr>
              <a:spLocks noChangeArrowheads="1"/>
            </p:cNvSpPr>
            <p:nvPr/>
          </p:nvSpPr>
          <p:spPr bwMode="auto">
            <a:xfrm>
              <a:off x="2366" y="3299"/>
              <a:ext cx="153" cy="1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Courier New" panose="02070309020205020404" pitchFamily="49" charset="0"/>
                </a:rPr>
                <a:t>10</a:t>
              </a:r>
              <a:endParaRPr lang="en-US" altLang="en-US" sz="1800">
                <a:latin typeface="Arial" panose="020B0604020202020204" pitchFamily="34" charset="0"/>
              </a:endParaRPr>
            </a:p>
          </p:txBody>
        </p:sp>
        <p:sp>
          <p:nvSpPr>
            <p:cNvPr id="19591" name="Line 100">
              <a:extLst>
                <a:ext uri="{FF2B5EF4-FFF2-40B4-BE49-F238E27FC236}">
                  <a16:creationId xmlns:a16="http://schemas.microsoft.com/office/drawing/2014/main" id="{6A9212D9-C8EB-45A2-96C8-9A244E08A80F}"/>
                </a:ext>
              </a:extLst>
            </p:cNvPr>
            <p:cNvSpPr>
              <a:spLocks noChangeShapeType="1"/>
            </p:cNvSpPr>
            <p:nvPr/>
          </p:nvSpPr>
          <p:spPr bwMode="auto">
            <a:xfrm>
              <a:off x="2825" y="3248"/>
              <a:ext cx="1" cy="5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592" name="Rectangle 101">
              <a:extLst>
                <a:ext uri="{FF2B5EF4-FFF2-40B4-BE49-F238E27FC236}">
                  <a16:creationId xmlns:a16="http://schemas.microsoft.com/office/drawing/2014/main" id="{9A971C71-7F4B-4339-9D1C-BE20E322083C}"/>
                </a:ext>
              </a:extLst>
            </p:cNvPr>
            <p:cNvSpPr>
              <a:spLocks noChangeArrowheads="1"/>
            </p:cNvSpPr>
            <p:nvPr/>
          </p:nvSpPr>
          <p:spPr bwMode="auto">
            <a:xfrm>
              <a:off x="2770" y="3299"/>
              <a:ext cx="153" cy="1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Courier New" panose="02070309020205020404" pitchFamily="49" charset="0"/>
                </a:rPr>
                <a:t>12</a:t>
              </a:r>
              <a:endParaRPr lang="en-US" altLang="en-US" sz="1800">
                <a:latin typeface="Arial" panose="020B0604020202020204" pitchFamily="34" charset="0"/>
              </a:endParaRPr>
            </a:p>
          </p:txBody>
        </p:sp>
        <p:sp>
          <p:nvSpPr>
            <p:cNvPr id="19593" name="Line 102">
              <a:extLst>
                <a:ext uri="{FF2B5EF4-FFF2-40B4-BE49-F238E27FC236}">
                  <a16:creationId xmlns:a16="http://schemas.microsoft.com/office/drawing/2014/main" id="{8C879DC8-4BAA-4838-B532-0B62D9E1FDCA}"/>
                </a:ext>
              </a:extLst>
            </p:cNvPr>
            <p:cNvSpPr>
              <a:spLocks noChangeShapeType="1"/>
            </p:cNvSpPr>
            <p:nvPr/>
          </p:nvSpPr>
          <p:spPr bwMode="auto">
            <a:xfrm>
              <a:off x="3225" y="3248"/>
              <a:ext cx="1" cy="5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594" name="Rectangle 103">
              <a:extLst>
                <a:ext uri="{FF2B5EF4-FFF2-40B4-BE49-F238E27FC236}">
                  <a16:creationId xmlns:a16="http://schemas.microsoft.com/office/drawing/2014/main" id="{72162EC1-C91F-4E41-B5AF-295B01C75E7E}"/>
                </a:ext>
              </a:extLst>
            </p:cNvPr>
            <p:cNvSpPr>
              <a:spLocks noChangeArrowheads="1"/>
            </p:cNvSpPr>
            <p:nvPr/>
          </p:nvSpPr>
          <p:spPr bwMode="auto">
            <a:xfrm>
              <a:off x="3170" y="3299"/>
              <a:ext cx="153" cy="1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Courier New" panose="02070309020205020404" pitchFamily="49" charset="0"/>
                </a:rPr>
                <a:t>14</a:t>
              </a:r>
              <a:endParaRPr lang="en-US" altLang="en-US" sz="1800">
                <a:latin typeface="Arial" panose="020B0604020202020204" pitchFamily="34" charset="0"/>
              </a:endParaRPr>
            </a:p>
          </p:txBody>
        </p:sp>
        <p:sp>
          <p:nvSpPr>
            <p:cNvPr id="19595" name="Line 104">
              <a:extLst>
                <a:ext uri="{FF2B5EF4-FFF2-40B4-BE49-F238E27FC236}">
                  <a16:creationId xmlns:a16="http://schemas.microsoft.com/office/drawing/2014/main" id="{4E75ED31-99BD-4572-B70E-394DD73407A5}"/>
                </a:ext>
              </a:extLst>
            </p:cNvPr>
            <p:cNvSpPr>
              <a:spLocks noChangeShapeType="1"/>
            </p:cNvSpPr>
            <p:nvPr/>
          </p:nvSpPr>
          <p:spPr bwMode="auto">
            <a:xfrm>
              <a:off x="3625" y="3248"/>
              <a:ext cx="1" cy="5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596" name="Rectangle 105">
              <a:extLst>
                <a:ext uri="{FF2B5EF4-FFF2-40B4-BE49-F238E27FC236}">
                  <a16:creationId xmlns:a16="http://schemas.microsoft.com/office/drawing/2014/main" id="{8B6565AA-385C-48A5-AF75-14F1D635C0D9}"/>
                </a:ext>
              </a:extLst>
            </p:cNvPr>
            <p:cNvSpPr>
              <a:spLocks noChangeArrowheads="1"/>
            </p:cNvSpPr>
            <p:nvPr/>
          </p:nvSpPr>
          <p:spPr bwMode="auto">
            <a:xfrm>
              <a:off x="3570" y="3299"/>
              <a:ext cx="153" cy="1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Courier New" panose="02070309020205020404" pitchFamily="49" charset="0"/>
                </a:rPr>
                <a:t>16</a:t>
              </a:r>
              <a:endParaRPr lang="en-US" altLang="en-US" sz="1800">
                <a:latin typeface="Arial" panose="020B0604020202020204" pitchFamily="34" charset="0"/>
              </a:endParaRPr>
            </a:p>
          </p:txBody>
        </p:sp>
        <p:sp>
          <p:nvSpPr>
            <p:cNvPr id="19597" name="Line 106">
              <a:extLst>
                <a:ext uri="{FF2B5EF4-FFF2-40B4-BE49-F238E27FC236}">
                  <a16:creationId xmlns:a16="http://schemas.microsoft.com/office/drawing/2014/main" id="{3758101A-7392-4FCE-A0EC-0D951290D5FB}"/>
                </a:ext>
              </a:extLst>
            </p:cNvPr>
            <p:cNvSpPr>
              <a:spLocks noChangeShapeType="1"/>
            </p:cNvSpPr>
            <p:nvPr/>
          </p:nvSpPr>
          <p:spPr bwMode="auto">
            <a:xfrm>
              <a:off x="4026" y="3248"/>
              <a:ext cx="1" cy="5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598" name="Rectangle 107">
              <a:extLst>
                <a:ext uri="{FF2B5EF4-FFF2-40B4-BE49-F238E27FC236}">
                  <a16:creationId xmlns:a16="http://schemas.microsoft.com/office/drawing/2014/main" id="{672C3F6D-78EF-41A1-939D-88A6F0A9D71F}"/>
                </a:ext>
              </a:extLst>
            </p:cNvPr>
            <p:cNvSpPr>
              <a:spLocks noChangeArrowheads="1"/>
            </p:cNvSpPr>
            <p:nvPr/>
          </p:nvSpPr>
          <p:spPr bwMode="auto">
            <a:xfrm>
              <a:off x="3971" y="3299"/>
              <a:ext cx="153" cy="1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Courier New" panose="02070309020205020404" pitchFamily="49" charset="0"/>
                </a:rPr>
                <a:t>18</a:t>
              </a:r>
              <a:endParaRPr lang="en-US" altLang="en-US" sz="1800">
                <a:latin typeface="Arial" panose="020B0604020202020204" pitchFamily="34" charset="0"/>
              </a:endParaRPr>
            </a:p>
          </p:txBody>
        </p:sp>
        <p:sp>
          <p:nvSpPr>
            <p:cNvPr id="19599" name="Line 108">
              <a:extLst>
                <a:ext uri="{FF2B5EF4-FFF2-40B4-BE49-F238E27FC236}">
                  <a16:creationId xmlns:a16="http://schemas.microsoft.com/office/drawing/2014/main" id="{3CA0A1F6-CBA1-43CB-AF65-BD844B77CFAA}"/>
                </a:ext>
              </a:extLst>
            </p:cNvPr>
            <p:cNvSpPr>
              <a:spLocks noChangeShapeType="1"/>
            </p:cNvSpPr>
            <p:nvPr/>
          </p:nvSpPr>
          <p:spPr bwMode="auto">
            <a:xfrm>
              <a:off x="4426" y="3248"/>
              <a:ext cx="1" cy="5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600" name="Rectangle 109">
              <a:extLst>
                <a:ext uri="{FF2B5EF4-FFF2-40B4-BE49-F238E27FC236}">
                  <a16:creationId xmlns:a16="http://schemas.microsoft.com/office/drawing/2014/main" id="{51060E04-8729-487F-8448-0E124E576B3A}"/>
                </a:ext>
              </a:extLst>
            </p:cNvPr>
            <p:cNvSpPr>
              <a:spLocks noChangeArrowheads="1"/>
            </p:cNvSpPr>
            <p:nvPr/>
          </p:nvSpPr>
          <p:spPr bwMode="auto">
            <a:xfrm>
              <a:off x="4371" y="3299"/>
              <a:ext cx="153" cy="1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Courier New" panose="02070309020205020404" pitchFamily="49" charset="0"/>
                </a:rPr>
                <a:t>20</a:t>
              </a:r>
              <a:endParaRPr lang="en-US" altLang="en-US" sz="1800">
                <a:latin typeface="Arial" panose="020B0604020202020204" pitchFamily="34" charset="0"/>
              </a:endParaRPr>
            </a:p>
          </p:txBody>
        </p:sp>
        <p:sp>
          <p:nvSpPr>
            <p:cNvPr id="19601" name="Line 110">
              <a:extLst>
                <a:ext uri="{FF2B5EF4-FFF2-40B4-BE49-F238E27FC236}">
                  <a16:creationId xmlns:a16="http://schemas.microsoft.com/office/drawing/2014/main" id="{514B2962-DEEE-4F3A-B47E-E0C1C9376A78}"/>
                </a:ext>
              </a:extLst>
            </p:cNvPr>
            <p:cNvSpPr>
              <a:spLocks noChangeShapeType="1"/>
            </p:cNvSpPr>
            <p:nvPr/>
          </p:nvSpPr>
          <p:spPr bwMode="auto">
            <a:xfrm>
              <a:off x="4826" y="3248"/>
              <a:ext cx="1" cy="5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602" name="Rectangle 111">
              <a:extLst>
                <a:ext uri="{FF2B5EF4-FFF2-40B4-BE49-F238E27FC236}">
                  <a16:creationId xmlns:a16="http://schemas.microsoft.com/office/drawing/2014/main" id="{DD291F61-5599-4CDF-BD71-953632D56609}"/>
                </a:ext>
              </a:extLst>
            </p:cNvPr>
            <p:cNvSpPr>
              <a:spLocks noChangeArrowheads="1"/>
            </p:cNvSpPr>
            <p:nvPr/>
          </p:nvSpPr>
          <p:spPr bwMode="auto">
            <a:xfrm>
              <a:off x="4771" y="3299"/>
              <a:ext cx="153" cy="1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Courier New" panose="02070309020205020404" pitchFamily="49" charset="0"/>
                </a:rPr>
                <a:t>22</a:t>
              </a:r>
              <a:endParaRPr lang="en-US" altLang="en-US" sz="1800">
                <a:latin typeface="Arial" panose="020B0604020202020204" pitchFamily="34" charset="0"/>
              </a:endParaRPr>
            </a:p>
          </p:txBody>
        </p:sp>
        <p:sp>
          <p:nvSpPr>
            <p:cNvPr id="19603" name="Rectangle 112">
              <a:extLst>
                <a:ext uri="{FF2B5EF4-FFF2-40B4-BE49-F238E27FC236}">
                  <a16:creationId xmlns:a16="http://schemas.microsoft.com/office/drawing/2014/main" id="{2C0F0961-315C-46DD-A7CB-CA31D770C2D0}"/>
                </a:ext>
              </a:extLst>
            </p:cNvPr>
            <p:cNvSpPr>
              <a:spLocks noChangeArrowheads="1"/>
            </p:cNvSpPr>
            <p:nvPr/>
          </p:nvSpPr>
          <p:spPr bwMode="auto">
            <a:xfrm>
              <a:off x="451" y="3032"/>
              <a:ext cx="102" cy="1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Courier New" panose="02070309020205020404" pitchFamily="49" charset="0"/>
                </a:rPr>
                <a:t>1</a:t>
              </a:r>
              <a:endParaRPr lang="en-US" altLang="en-US" sz="1800">
                <a:latin typeface="Arial" panose="020B0604020202020204" pitchFamily="34" charset="0"/>
              </a:endParaRPr>
            </a:p>
          </p:txBody>
        </p:sp>
        <p:sp>
          <p:nvSpPr>
            <p:cNvPr id="19604" name="Line 113">
              <a:extLst>
                <a:ext uri="{FF2B5EF4-FFF2-40B4-BE49-F238E27FC236}">
                  <a16:creationId xmlns:a16="http://schemas.microsoft.com/office/drawing/2014/main" id="{05419D26-E4BC-486E-BDA8-7568E7FD0ACF}"/>
                </a:ext>
              </a:extLst>
            </p:cNvPr>
            <p:cNvSpPr>
              <a:spLocks noChangeShapeType="1"/>
            </p:cNvSpPr>
            <p:nvPr/>
          </p:nvSpPr>
          <p:spPr bwMode="auto">
            <a:xfrm>
              <a:off x="396" y="3083"/>
              <a:ext cx="51"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605" name="Rectangle 114">
              <a:extLst>
                <a:ext uri="{FF2B5EF4-FFF2-40B4-BE49-F238E27FC236}">
                  <a16:creationId xmlns:a16="http://schemas.microsoft.com/office/drawing/2014/main" id="{53FB7C52-A87A-445D-BFED-E5AF5C49191F}"/>
                </a:ext>
              </a:extLst>
            </p:cNvPr>
            <p:cNvSpPr>
              <a:spLocks noChangeArrowheads="1"/>
            </p:cNvSpPr>
            <p:nvPr/>
          </p:nvSpPr>
          <p:spPr bwMode="auto">
            <a:xfrm>
              <a:off x="451" y="2848"/>
              <a:ext cx="102" cy="1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Courier New" panose="02070309020205020404" pitchFamily="49" charset="0"/>
                </a:rPr>
                <a:t>2</a:t>
              </a:r>
              <a:endParaRPr lang="en-US" altLang="en-US" sz="1800">
                <a:latin typeface="Arial" panose="020B0604020202020204" pitchFamily="34" charset="0"/>
              </a:endParaRPr>
            </a:p>
          </p:txBody>
        </p:sp>
        <p:sp>
          <p:nvSpPr>
            <p:cNvPr id="19606" name="Line 115">
              <a:extLst>
                <a:ext uri="{FF2B5EF4-FFF2-40B4-BE49-F238E27FC236}">
                  <a16:creationId xmlns:a16="http://schemas.microsoft.com/office/drawing/2014/main" id="{74058C34-AFBB-4B07-9E11-F266C51268B6}"/>
                </a:ext>
              </a:extLst>
            </p:cNvPr>
            <p:cNvSpPr>
              <a:spLocks noChangeShapeType="1"/>
            </p:cNvSpPr>
            <p:nvPr/>
          </p:nvSpPr>
          <p:spPr bwMode="auto">
            <a:xfrm>
              <a:off x="396" y="2899"/>
              <a:ext cx="51"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607" name="Rectangle 116">
              <a:extLst>
                <a:ext uri="{FF2B5EF4-FFF2-40B4-BE49-F238E27FC236}">
                  <a16:creationId xmlns:a16="http://schemas.microsoft.com/office/drawing/2014/main" id="{0AF55A7A-04B4-48AA-A7DB-88586A86E6D0}"/>
                </a:ext>
              </a:extLst>
            </p:cNvPr>
            <p:cNvSpPr>
              <a:spLocks noChangeArrowheads="1"/>
            </p:cNvSpPr>
            <p:nvPr/>
          </p:nvSpPr>
          <p:spPr bwMode="auto">
            <a:xfrm>
              <a:off x="451" y="2660"/>
              <a:ext cx="102" cy="1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Courier New" panose="02070309020205020404" pitchFamily="49" charset="0"/>
                </a:rPr>
                <a:t>3</a:t>
              </a:r>
              <a:endParaRPr lang="en-US" altLang="en-US" sz="1800">
                <a:latin typeface="Arial" panose="020B0604020202020204" pitchFamily="34" charset="0"/>
              </a:endParaRPr>
            </a:p>
          </p:txBody>
        </p:sp>
        <p:sp>
          <p:nvSpPr>
            <p:cNvPr id="19608" name="Line 117">
              <a:extLst>
                <a:ext uri="{FF2B5EF4-FFF2-40B4-BE49-F238E27FC236}">
                  <a16:creationId xmlns:a16="http://schemas.microsoft.com/office/drawing/2014/main" id="{EE5B1507-45CC-4355-9A5B-BBC96CB233F2}"/>
                </a:ext>
              </a:extLst>
            </p:cNvPr>
            <p:cNvSpPr>
              <a:spLocks noChangeShapeType="1"/>
            </p:cNvSpPr>
            <p:nvPr/>
          </p:nvSpPr>
          <p:spPr bwMode="auto">
            <a:xfrm>
              <a:off x="396" y="2711"/>
              <a:ext cx="51"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609" name="Rectangle 118">
              <a:extLst>
                <a:ext uri="{FF2B5EF4-FFF2-40B4-BE49-F238E27FC236}">
                  <a16:creationId xmlns:a16="http://schemas.microsoft.com/office/drawing/2014/main" id="{94C9D8C8-DFB4-42E0-B55F-918B431C5FD6}"/>
                </a:ext>
              </a:extLst>
            </p:cNvPr>
            <p:cNvSpPr>
              <a:spLocks noChangeArrowheads="1"/>
            </p:cNvSpPr>
            <p:nvPr/>
          </p:nvSpPr>
          <p:spPr bwMode="auto">
            <a:xfrm>
              <a:off x="451" y="2475"/>
              <a:ext cx="102" cy="1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Courier New" panose="02070309020205020404" pitchFamily="49" charset="0"/>
                </a:rPr>
                <a:t>4</a:t>
              </a:r>
              <a:endParaRPr lang="en-US" altLang="en-US" sz="1800">
                <a:latin typeface="Arial" panose="020B0604020202020204" pitchFamily="34" charset="0"/>
              </a:endParaRPr>
            </a:p>
          </p:txBody>
        </p:sp>
        <p:sp>
          <p:nvSpPr>
            <p:cNvPr id="19610" name="Line 119">
              <a:extLst>
                <a:ext uri="{FF2B5EF4-FFF2-40B4-BE49-F238E27FC236}">
                  <a16:creationId xmlns:a16="http://schemas.microsoft.com/office/drawing/2014/main" id="{3741F5DE-3627-4AB1-84B5-8FB3D84A0CD2}"/>
                </a:ext>
              </a:extLst>
            </p:cNvPr>
            <p:cNvSpPr>
              <a:spLocks noChangeShapeType="1"/>
            </p:cNvSpPr>
            <p:nvPr/>
          </p:nvSpPr>
          <p:spPr bwMode="auto">
            <a:xfrm>
              <a:off x="396" y="2526"/>
              <a:ext cx="51"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611" name="Rectangle 120">
              <a:extLst>
                <a:ext uri="{FF2B5EF4-FFF2-40B4-BE49-F238E27FC236}">
                  <a16:creationId xmlns:a16="http://schemas.microsoft.com/office/drawing/2014/main" id="{E02049A5-6092-4841-A86A-567F218B0FDC}"/>
                </a:ext>
              </a:extLst>
            </p:cNvPr>
            <p:cNvSpPr>
              <a:spLocks noChangeArrowheads="1"/>
            </p:cNvSpPr>
            <p:nvPr/>
          </p:nvSpPr>
          <p:spPr bwMode="auto">
            <a:xfrm>
              <a:off x="451" y="2291"/>
              <a:ext cx="102" cy="1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Courier New" panose="02070309020205020404" pitchFamily="49" charset="0"/>
                </a:rPr>
                <a:t>5</a:t>
              </a:r>
              <a:endParaRPr lang="en-US" altLang="en-US" sz="1800">
                <a:latin typeface="Arial" panose="020B0604020202020204" pitchFamily="34" charset="0"/>
              </a:endParaRPr>
            </a:p>
          </p:txBody>
        </p:sp>
        <p:sp>
          <p:nvSpPr>
            <p:cNvPr id="19612" name="Line 121">
              <a:extLst>
                <a:ext uri="{FF2B5EF4-FFF2-40B4-BE49-F238E27FC236}">
                  <a16:creationId xmlns:a16="http://schemas.microsoft.com/office/drawing/2014/main" id="{7A0616C3-84AC-4583-BFEF-B93283DBA29B}"/>
                </a:ext>
              </a:extLst>
            </p:cNvPr>
            <p:cNvSpPr>
              <a:spLocks noChangeShapeType="1"/>
            </p:cNvSpPr>
            <p:nvPr/>
          </p:nvSpPr>
          <p:spPr bwMode="auto">
            <a:xfrm>
              <a:off x="396" y="2342"/>
              <a:ext cx="51"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613" name="Rectangle 122">
              <a:extLst>
                <a:ext uri="{FF2B5EF4-FFF2-40B4-BE49-F238E27FC236}">
                  <a16:creationId xmlns:a16="http://schemas.microsoft.com/office/drawing/2014/main" id="{D128297E-B21C-4B50-AFD4-16BC3F43A9F4}"/>
                </a:ext>
              </a:extLst>
            </p:cNvPr>
            <p:cNvSpPr>
              <a:spLocks noChangeArrowheads="1"/>
            </p:cNvSpPr>
            <p:nvPr/>
          </p:nvSpPr>
          <p:spPr bwMode="auto">
            <a:xfrm>
              <a:off x="451" y="2102"/>
              <a:ext cx="102" cy="1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Courier New" panose="02070309020205020404" pitchFamily="49" charset="0"/>
                </a:rPr>
                <a:t>6</a:t>
              </a:r>
              <a:endParaRPr lang="en-US" altLang="en-US" sz="1800">
                <a:latin typeface="Arial" panose="020B0604020202020204" pitchFamily="34" charset="0"/>
              </a:endParaRPr>
            </a:p>
          </p:txBody>
        </p:sp>
        <p:sp>
          <p:nvSpPr>
            <p:cNvPr id="19614" name="Line 123">
              <a:extLst>
                <a:ext uri="{FF2B5EF4-FFF2-40B4-BE49-F238E27FC236}">
                  <a16:creationId xmlns:a16="http://schemas.microsoft.com/office/drawing/2014/main" id="{4CCF3208-1C06-4D3D-9EDA-C92B917A286A}"/>
                </a:ext>
              </a:extLst>
            </p:cNvPr>
            <p:cNvSpPr>
              <a:spLocks noChangeShapeType="1"/>
            </p:cNvSpPr>
            <p:nvPr/>
          </p:nvSpPr>
          <p:spPr bwMode="auto">
            <a:xfrm>
              <a:off x="396" y="2153"/>
              <a:ext cx="51"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615" name="Rectangle 124">
              <a:extLst>
                <a:ext uri="{FF2B5EF4-FFF2-40B4-BE49-F238E27FC236}">
                  <a16:creationId xmlns:a16="http://schemas.microsoft.com/office/drawing/2014/main" id="{6FFE47F4-F169-404F-AB31-A5C8BD077F2D}"/>
                </a:ext>
              </a:extLst>
            </p:cNvPr>
            <p:cNvSpPr>
              <a:spLocks noChangeArrowheads="1"/>
            </p:cNvSpPr>
            <p:nvPr/>
          </p:nvSpPr>
          <p:spPr bwMode="auto">
            <a:xfrm>
              <a:off x="451" y="1918"/>
              <a:ext cx="102" cy="1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Courier New" panose="02070309020205020404" pitchFamily="49" charset="0"/>
                </a:rPr>
                <a:t>7</a:t>
              </a:r>
              <a:endParaRPr lang="en-US" altLang="en-US" sz="1800">
                <a:latin typeface="Arial" panose="020B0604020202020204" pitchFamily="34" charset="0"/>
              </a:endParaRPr>
            </a:p>
          </p:txBody>
        </p:sp>
        <p:sp>
          <p:nvSpPr>
            <p:cNvPr id="19616" name="Line 125">
              <a:extLst>
                <a:ext uri="{FF2B5EF4-FFF2-40B4-BE49-F238E27FC236}">
                  <a16:creationId xmlns:a16="http://schemas.microsoft.com/office/drawing/2014/main" id="{3B468354-B0A1-412F-B3BE-CE9A44A60C36}"/>
                </a:ext>
              </a:extLst>
            </p:cNvPr>
            <p:cNvSpPr>
              <a:spLocks noChangeShapeType="1"/>
            </p:cNvSpPr>
            <p:nvPr/>
          </p:nvSpPr>
          <p:spPr bwMode="auto">
            <a:xfrm>
              <a:off x="396" y="1969"/>
              <a:ext cx="51"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617" name="Rectangle 126">
              <a:extLst>
                <a:ext uri="{FF2B5EF4-FFF2-40B4-BE49-F238E27FC236}">
                  <a16:creationId xmlns:a16="http://schemas.microsoft.com/office/drawing/2014/main" id="{9B8D30D5-3582-4B7E-A36E-3D6E7ED209B8}"/>
                </a:ext>
              </a:extLst>
            </p:cNvPr>
            <p:cNvSpPr>
              <a:spLocks noChangeArrowheads="1"/>
            </p:cNvSpPr>
            <p:nvPr/>
          </p:nvSpPr>
          <p:spPr bwMode="auto">
            <a:xfrm>
              <a:off x="451" y="1733"/>
              <a:ext cx="102" cy="1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Courier New" panose="02070309020205020404" pitchFamily="49" charset="0"/>
                </a:rPr>
                <a:t>8</a:t>
              </a:r>
              <a:endParaRPr lang="en-US" altLang="en-US" sz="1800">
                <a:latin typeface="Arial" panose="020B0604020202020204" pitchFamily="34" charset="0"/>
              </a:endParaRPr>
            </a:p>
          </p:txBody>
        </p:sp>
        <p:sp>
          <p:nvSpPr>
            <p:cNvPr id="19618" name="Line 127">
              <a:extLst>
                <a:ext uri="{FF2B5EF4-FFF2-40B4-BE49-F238E27FC236}">
                  <a16:creationId xmlns:a16="http://schemas.microsoft.com/office/drawing/2014/main" id="{922CB08B-93D2-4CEA-A64E-C3E36A151E07}"/>
                </a:ext>
              </a:extLst>
            </p:cNvPr>
            <p:cNvSpPr>
              <a:spLocks noChangeShapeType="1"/>
            </p:cNvSpPr>
            <p:nvPr/>
          </p:nvSpPr>
          <p:spPr bwMode="auto">
            <a:xfrm>
              <a:off x="396" y="1784"/>
              <a:ext cx="51"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619" name="Rectangle 128">
              <a:extLst>
                <a:ext uri="{FF2B5EF4-FFF2-40B4-BE49-F238E27FC236}">
                  <a16:creationId xmlns:a16="http://schemas.microsoft.com/office/drawing/2014/main" id="{51415607-030C-4291-878D-25A40E263563}"/>
                </a:ext>
              </a:extLst>
            </p:cNvPr>
            <p:cNvSpPr>
              <a:spLocks noChangeArrowheads="1"/>
            </p:cNvSpPr>
            <p:nvPr/>
          </p:nvSpPr>
          <p:spPr bwMode="auto">
            <a:xfrm>
              <a:off x="451" y="1545"/>
              <a:ext cx="102" cy="1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Courier New" panose="02070309020205020404" pitchFamily="49" charset="0"/>
                </a:rPr>
                <a:t>9</a:t>
              </a:r>
              <a:endParaRPr lang="en-US" altLang="en-US" sz="1800">
                <a:latin typeface="Arial" panose="020B0604020202020204" pitchFamily="34" charset="0"/>
              </a:endParaRPr>
            </a:p>
          </p:txBody>
        </p:sp>
        <p:sp>
          <p:nvSpPr>
            <p:cNvPr id="19620" name="Line 129">
              <a:extLst>
                <a:ext uri="{FF2B5EF4-FFF2-40B4-BE49-F238E27FC236}">
                  <a16:creationId xmlns:a16="http://schemas.microsoft.com/office/drawing/2014/main" id="{D03343A4-DB7F-456E-A5F5-E462ED4DE15A}"/>
                </a:ext>
              </a:extLst>
            </p:cNvPr>
            <p:cNvSpPr>
              <a:spLocks noChangeShapeType="1"/>
            </p:cNvSpPr>
            <p:nvPr/>
          </p:nvSpPr>
          <p:spPr bwMode="auto">
            <a:xfrm>
              <a:off x="396" y="1596"/>
              <a:ext cx="51"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621" name="Rectangle 130">
              <a:extLst>
                <a:ext uri="{FF2B5EF4-FFF2-40B4-BE49-F238E27FC236}">
                  <a16:creationId xmlns:a16="http://schemas.microsoft.com/office/drawing/2014/main" id="{CDC48E19-ECDF-4DEE-B88D-EBC902CC8DF3}"/>
                </a:ext>
              </a:extLst>
            </p:cNvPr>
            <p:cNvSpPr>
              <a:spLocks noChangeArrowheads="1"/>
            </p:cNvSpPr>
            <p:nvPr/>
          </p:nvSpPr>
          <p:spPr bwMode="auto">
            <a:xfrm>
              <a:off x="451" y="1361"/>
              <a:ext cx="153" cy="1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Courier New" panose="02070309020205020404" pitchFamily="49" charset="0"/>
                </a:rPr>
                <a:t>10</a:t>
              </a:r>
              <a:endParaRPr lang="en-US" altLang="en-US" sz="1800">
                <a:latin typeface="Arial" panose="020B0604020202020204" pitchFamily="34" charset="0"/>
              </a:endParaRPr>
            </a:p>
          </p:txBody>
        </p:sp>
        <p:sp>
          <p:nvSpPr>
            <p:cNvPr id="19622" name="Line 131">
              <a:extLst>
                <a:ext uri="{FF2B5EF4-FFF2-40B4-BE49-F238E27FC236}">
                  <a16:creationId xmlns:a16="http://schemas.microsoft.com/office/drawing/2014/main" id="{FBEF9FB8-4810-4920-8289-95350FA05747}"/>
                </a:ext>
              </a:extLst>
            </p:cNvPr>
            <p:cNvSpPr>
              <a:spLocks noChangeShapeType="1"/>
            </p:cNvSpPr>
            <p:nvPr/>
          </p:nvSpPr>
          <p:spPr bwMode="auto">
            <a:xfrm>
              <a:off x="396" y="1412"/>
              <a:ext cx="51"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623" name="Rectangle 132">
              <a:extLst>
                <a:ext uri="{FF2B5EF4-FFF2-40B4-BE49-F238E27FC236}">
                  <a16:creationId xmlns:a16="http://schemas.microsoft.com/office/drawing/2014/main" id="{63FE3330-B9FD-478D-92E5-CDCA897666FB}"/>
                </a:ext>
              </a:extLst>
            </p:cNvPr>
            <p:cNvSpPr>
              <a:spLocks noChangeArrowheads="1"/>
            </p:cNvSpPr>
            <p:nvPr/>
          </p:nvSpPr>
          <p:spPr bwMode="auto">
            <a:xfrm>
              <a:off x="451" y="1172"/>
              <a:ext cx="153" cy="1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Courier New" panose="02070309020205020404" pitchFamily="49" charset="0"/>
                </a:rPr>
                <a:t>11</a:t>
              </a:r>
              <a:endParaRPr lang="en-US" altLang="en-US" sz="1800">
                <a:latin typeface="Arial" panose="020B0604020202020204" pitchFamily="34" charset="0"/>
              </a:endParaRPr>
            </a:p>
          </p:txBody>
        </p:sp>
        <p:sp>
          <p:nvSpPr>
            <p:cNvPr id="19624" name="Line 133">
              <a:extLst>
                <a:ext uri="{FF2B5EF4-FFF2-40B4-BE49-F238E27FC236}">
                  <a16:creationId xmlns:a16="http://schemas.microsoft.com/office/drawing/2014/main" id="{D91468B4-9F8F-45EB-A288-7F9A7A391CFD}"/>
                </a:ext>
              </a:extLst>
            </p:cNvPr>
            <p:cNvSpPr>
              <a:spLocks noChangeShapeType="1"/>
            </p:cNvSpPr>
            <p:nvPr/>
          </p:nvSpPr>
          <p:spPr bwMode="auto">
            <a:xfrm>
              <a:off x="396" y="1223"/>
              <a:ext cx="51"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625" name="Rectangle 134">
              <a:extLst>
                <a:ext uri="{FF2B5EF4-FFF2-40B4-BE49-F238E27FC236}">
                  <a16:creationId xmlns:a16="http://schemas.microsoft.com/office/drawing/2014/main" id="{BAB55306-6233-4056-97DD-2AEBD6F68549}"/>
                </a:ext>
              </a:extLst>
            </p:cNvPr>
            <p:cNvSpPr>
              <a:spLocks noChangeArrowheads="1"/>
            </p:cNvSpPr>
            <p:nvPr/>
          </p:nvSpPr>
          <p:spPr bwMode="auto">
            <a:xfrm>
              <a:off x="216" y="1035"/>
              <a:ext cx="5014" cy="2425"/>
            </a:xfrm>
            <a:prstGeom prst="rect">
              <a:avLst/>
            </a:prstGeom>
            <a:noFill/>
            <a:ln w="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endParaRPr lang="en-CA" altLang="en-US" sz="1800">
                <a:latin typeface="Arial" panose="020B0604020202020204" pitchFamily="34" charset="0"/>
              </a:endParaRPr>
            </a:p>
          </p:txBody>
        </p:sp>
      </p:grpSp>
      <p:cxnSp>
        <p:nvCxnSpPr>
          <p:cNvPr id="136" name="Straight Connector 135">
            <a:extLst>
              <a:ext uri="{FF2B5EF4-FFF2-40B4-BE49-F238E27FC236}">
                <a16:creationId xmlns:a16="http://schemas.microsoft.com/office/drawing/2014/main" id="{1D0D258C-F9BC-4F65-8C02-79457B57FD22}"/>
              </a:ext>
            </a:extLst>
          </p:cNvPr>
          <p:cNvCxnSpPr/>
          <p:nvPr/>
        </p:nvCxnSpPr>
        <p:spPr>
          <a:xfrm>
            <a:off x="0" y="2033588"/>
            <a:ext cx="8607425" cy="1587"/>
          </a:xfrm>
          <a:prstGeom prst="line">
            <a:avLst/>
          </a:prstGeom>
          <a:ln w="25400">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137" name="Straight Connector 136">
            <a:extLst>
              <a:ext uri="{FF2B5EF4-FFF2-40B4-BE49-F238E27FC236}">
                <a16:creationId xmlns:a16="http://schemas.microsoft.com/office/drawing/2014/main" id="{A361F17A-7B1C-4633-9D61-9721DF2BC5E2}"/>
              </a:ext>
            </a:extLst>
          </p:cNvPr>
          <p:cNvCxnSpPr/>
          <p:nvPr/>
        </p:nvCxnSpPr>
        <p:spPr>
          <a:xfrm>
            <a:off x="0" y="3810000"/>
            <a:ext cx="8607425" cy="1588"/>
          </a:xfrm>
          <a:prstGeom prst="line">
            <a:avLst/>
          </a:prstGeom>
          <a:ln w="25400">
            <a:solidFill>
              <a:srgbClr val="FF0000"/>
            </a:solidFill>
            <a:prstDash val="dash"/>
          </a:ln>
        </p:spPr>
        <p:style>
          <a:lnRef idx="1">
            <a:schemeClr val="accent1"/>
          </a:lnRef>
          <a:fillRef idx="0">
            <a:schemeClr val="accent1"/>
          </a:fillRef>
          <a:effectRef idx="0">
            <a:schemeClr val="accent1"/>
          </a:effectRef>
          <a:fontRef idx="minor">
            <a:schemeClr val="tx1"/>
          </a:fontRef>
        </p:style>
      </p:cxnSp>
      <p:graphicFrame>
        <p:nvGraphicFramePr>
          <p:cNvPr id="138" name="Object 135">
            <a:extLst>
              <a:ext uri="{FF2B5EF4-FFF2-40B4-BE49-F238E27FC236}">
                <a16:creationId xmlns:a16="http://schemas.microsoft.com/office/drawing/2014/main" id="{9BADB65B-C4AB-4D6D-B1A5-60E868FF567C}"/>
              </a:ext>
            </a:extLst>
          </p:cNvPr>
          <p:cNvGraphicFramePr>
            <a:graphicFrameLocks noChangeAspect="1"/>
          </p:cNvGraphicFramePr>
          <p:nvPr/>
        </p:nvGraphicFramePr>
        <p:xfrm>
          <a:off x="7326313" y="1812925"/>
          <a:ext cx="1304925" cy="454025"/>
        </p:xfrm>
        <a:graphic>
          <a:graphicData uri="http://schemas.openxmlformats.org/presentationml/2006/ole">
            <mc:AlternateContent xmlns:mc="http://schemas.openxmlformats.org/markup-compatibility/2006">
              <mc:Choice xmlns:v="urn:schemas-microsoft-com:vml" Requires="v">
                <p:oleObj name="Equation" r:id="rId4" imgW="583947" imgH="203112" progId="Equation.DSMT4">
                  <p:embed/>
                </p:oleObj>
              </mc:Choice>
              <mc:Fallback>
                <p:oleObj name="Equation" r:id="rId4" imgW="583947" imgH="203112" progId="Equation.DSMT4">
                  <p:embed/>
                  <p:pic>
                    <p:nvPicPr>
                      <p:cNvPr id="138" name="Object 135">
                        <a:extLst>
                          <a:ext uri="{FF2B5EF4-FFF2-40B4-BE49-F238E27FC236}">
                            <a16:creationId xmlns:a16="http://schemas.microsoft.com/office/drawing/2014/main" id="{9BADB65B-C4AB-4D6D-B1A5-60E868FF567C}"/>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326313" y="1812925"/>
                        <a:ext cx="1304925" cy="454025"/>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39" name="Object 3">
            <a:extLst>
              <a:ext uri="{FF2B5EF4-FFF2-40B4-BE49-F238E27FC236}">
                <a16:creationId xmlns:a16="http://schemas.microsoft.com/office/drawing/2014/main" id="{81D37BCE-83D3-4ED8-8B5C-02FE3FFAC4E5}"/>
              </a:ext>
            </a:extLst>
          </p:cNvPr>
          <p:cNvGraphicFramePr>
            <a:graphicFrameLocks noChangeAspect="1"/>
          </p:cNvGraphicFramePr>
          <p:nvPr/>
        </p:nvGraphicFramePr>
        <p:xfrm>
          <a:off x="7358063" y="3557588"/>
          <a:ext cx="1135062" cy="454025"/>
        </p:xfrm>
        <a:graphic>
          <a:graphicData uri="http://schemas.openxmlformats.org/presentationml/2006/ole">
            <mc:AlternateContent xmlns:mc="http://schemas.openxmlformats.org/markup-compatibility/2006">
              <mc:Choice xmlns:v="urn:schemas-microsoft-com:vml" Requires="v">
                <p:oleObj name="Equation" r:id="rId6" imgW="507780" imgH="203112" progId="Equation.DSMT4">
                  <p:embed/>
                </p:oleObj>
              </mc:Choice>
              <mc:Fallback>
                <p:oleObj name="Equation" r:id="rId6" imgW="507780" imgH="203112" progId="Equation.DSMT4">
                  <p:embed/>
                  <p:pic>
                    <p:nvPicPr>
                      <p:cNvPr id="139" name="Object 3">
                        <a:extLst>
                          <a:ext uri="{FF2B5EF4-FFF2-40B4-BE49-F238E27FC236}">
                            <a16:creationId xmlns:a16="http://schemas.microsoft.com/office/drawing/2014/main" id="{81D37BCE-83D3-4ED8-8B5C-02FE3FFAC4E5}"/>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358063" y="3557588"/>
                        <a:ext cx="1135062" cy="454025"/>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cxnSp>
        <p:nvCxnSpPr>
          <p:cNvPr id="141" name="Straight Connector 140">
            <a:extLst>
              <a:ext uri="{FF2B5EF4-FFF2-40B4-BE49-F238E27FC236}">
                <a16:creationId xmlns:a16="http://schemas.microsoft.com/office/drawing/2014/main" id="{7BD24C45-6CD2-40B6-ACDA-4CC86426C4D2}"/>
              </a:ext>
            </a:extLst>
          </p:cNvPr>
          <p:cNvCxnSpPr/>
          <p:nvPr/>
        </p:nvCxnSpPr>
        <p:spPr>
          <a:xfrm>
            <a:off x="0" y="2874963"/>
            <a:ext cx="8607425" cy="1587"/>
          </a:xfrm>
          <a:prstGeom prst="line">
            <a:avLst/>
          </a:prstGeom>
          <a:ln w="25400">
            <a:solidFill>
              <a:srgbClr val="FF0000"/>
            </a:solidFill>
            <a:prstDash val="dash"/>
          </a:ln>
        </p:spPr>
        <p:style>
          <a:lnRef idx="1">
            <a:schemeClr val="accent1"/>
          </a:lnRef>
          <a:fillRef idx="0">
            <a:schemeClr val="accent1"/>
          </a:fillRef>
          <a:effectRef idx="0">
            <a:schemeClr val="accent1"/>
          </a:effectRef>
          <a:fontRef idx="minor">
            <a:schemeClr val="tx1"/>
          </a:fontRef>
        </p:style>
      </p:cxnSp>
      <p:graphicFrame>
        <p:nvGraphicFramePr>
          <p:cNvPr id="140" name="Object 4">
            <a:extLst>
              <a:ext uri="{FF2B5EF4-FFF2-40B4-BE49-F238E27FC236}">
                <a16:creationId xmlns:a16="http://schemas.microsoft.com/office/drawing/2014/main" id="{031576A5-6EDE-4FFB-BAA0-1316D7B68CC2}"/>
              </a:ext>
            </a:extLst>
          </p:cNvPr>
          <p:cNvGraphicFramePr>
            <a:graphicFrameLocks noChangeAspect="1"/>
          </p:cNvGraphicFramePr>
          <p:nvPr/>
        </p:nvGraphicFramePr>
        <p:xfrm>
          <a:off x="7380288" y="2622550"/>
          <a:ext cx="1333500" cy="454025"/>
        </p:xfrm>
        <a:graphic>
          <a:graphicData uri="http://schemas.openxmlformats.org/presentationml/2006/ole">
            <mc:AlternateContent xmlns:mc="http://schemas.openxmlformats.org/markup-compatibility/2006">
              <mc:Choice xmlns:v="urn:schemas-microsoft-com:vml" Requires="v">
                <p:oleObj name="Equation" r:id="rId8" imgW="596641" imgH="203112" progId="Equation.DSMT4">
                  <p:embed/>
                </p:oleObj>
              </mc:Choice>
              <mc:Fallback>
                <p:oleObj name="Equation" r:id="rId8" imgW="596641" imgH="203112" progId="Equation.DSMT4">
                  <p:embed/>
                  <p:pic>
                    <p:nvPicPr>
                      <p:cNvPr id="140" name="Object 4">
                        <a:extLst>
                          <a:ext uri="{FF2B5EF4-FFF2-40B4-BE49-F238E27FC236}">
                            <a16:creationId xmlns:a16="http://schemas.microsoft.com/office/drawing/2014/main" id="{031576A5-6EDE-4FFB-BAA0-1316D7B68CC2}"/>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380288" y="2622550"/>
                        <a:ext cx="1333500" cy="454025"/>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cxnSp>
        <p:nvCxnSpPr>
          <p:cNvPr id="142" name="Straight Connector 141">
            <a:extLst>
              <a:ext uri="{FF2B5EF4-FFF2-40B4-BE49-F238E27FC236}">
                <a16:creationId xmlns:a16="http://schemas.microsoft.com/office/drawing/2014/main" id="{35112F54-4093-42A5-A0DD-90339E620C49}"/>
              </a:ext>
            </a:extLst>
          </p:cNvPr>
          <p:cNvCxnSpPr/>
          <p:nvPr/>
        </p:nvCxnSpPr>
        <p:spPr>
          <a:xfrm rot="5400000" flipH="1" flipV="1">
            <a:off x="-418306" y="3334544"/>
            <a:ext cx="3736975" cy="1587"/>
          </a:xfrm>
          <a:prstGeom prst="line">
            <a:avLst/>
          </a:prstGeom>
          <a:ln w="25400">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147" name="Straight Connector 146">
            <a:extLst>
              <a:ext uri="{FF2B5EF4-FFF2-40B4-BE49-F238E27FC236}">
                <a16:creationId xmlns:a16="http://schemas.microsoft.com/office/drawing/2014/main" id="{CE8998CE-27C8-4C88-B77E-5B02F808911A}"/>
              </a:ext>
            </a:extLst>
          </p:cNvPr>
          <p:cNvCxnSpPr/>
          <p:nvPr/>
        </p:nvCxnSpPr>
        <p:spPr>
          <a:xfrm rot="5400000" flipH="1" flipV="1">
            <a:off x="1985169" y="3378994"/>
            <a:ext cx="3736975" cy="1587"/>
          </a:xfrm>
          <a:prstGeom prst="line">
            <a:avLst/>
          </a:prstGeom>
          <a:ln w="25400">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148" name="Straight Connector 147">
            <a:extLst>
              <a:ext uri="{FF2B5EF4-FFF2-40B4-BE49-F238E27FC236}">
                <a16:creationId xmlns:a16="http://schemas.microsoft.com/office/drawing/2014/main" id="{2B6C0E72-1173-41ED-B911-B524F468293F}"/>
              </a:ext>
            </a:extLst>
          </p:cNvPr>
          <p:cNvCxnSpPr/>
          <p:nvPr/>
        </p:nvCxnSpPr>
        <p:spPr>
          <a:xfrm rot="5400000" flipH="1" flipV="1">
            <a:off x="4375150" y="3373438"/>
            <a:ext cx="3738563" cy="1587"/>
          </a:xfrm>
          <a:prstGeom prst="line">
            <a:avLst/>
          </a:prstGeom>
          <a:ln w="25400">
            <a:solidFill>
              <a:srgbClr val="FF0000"/>
            </a:solidFill>
            <a:prstDash val="dash"/>
          </a:ln>
        </p:spPr>
        <p:style>
          <a:lnRef idx="1">
            <a:schemeClr val="accent1"/>
          </a:lnRef>
          <a:fillRef idx="0">
            <a:schemeClr val="accent1"/>
          </a:fillRef>
          <a:effectRef idx="0">
            <a:schemeClr val="accent1"/>
          </a:effectRef>
          <a:fontRef idx="minor">
            <a:schemeClr val="tx1"/>
          </a:fontRef>
        </p:style>
      </p:cxnSp>
      <p:graphicFrame>
        <p:nvGraphicFramePr>
          <p:cNvPr id="149" name="Object 5">
            <a:extLst>
              <a:ext uri="{FF2B5EF4-FFF2-40B4-BE49-F238E27FC236}">
                <a16:creationId xmlns:a16="http://schemas.microsoft.com/office/drawing/2014/main" id="{C288D7B6-69DA-42CB-B2C8-90E0D9ABADB1}"/>
              </a:ext>
            </a:extLst>
          </p:cNvPr>
          <p:cNvGraphicFramePr>
            <a:graphicFrameLocks noChangeAspect="1"/>
          </p:cNvGraphicFramePr>
          <p:nvPr/>
        </p:nvGraphicFramePr>
        <p:xfrm>
          <a:off x="963613" y="5172075"/>
          <a:ext cx="1049337" cy="396875"/>
        </p:xfrm>
        <a:graphic>
          <a:graphicData uri="http://schemas.openxmlformats.org/presentationml/2006/ole">
            <mc:AlternateContent xmlns:mc="http://schemas.openxmlformats.org/markup-compatibility/2006">
              <mc:Choice xmlns:v="urn:schemas-microsoft-com:vml" Requires="v">
                <p:oleObj name="Equation" r:id="rId10" imgW="469696" imgH="177723" progId="Equation.DSMT4">
                  <p:embed/>
                </p:oleObj>
              </mc:Choice>
              <mc:Fallback>
                <p:oleObj name="Equation" r:id="rId10" imgW="469696" imgH="177723" progId="Equation.DSMT4">
                  <p:embed/>
                  <p:pic>
                    <p:nvPicPr>
                      <p:cNvPr id="149" name="Object 5">
                        <a:extLst>
                          <a:ext uri="{FF2B5EF4-FFF2-40B4-BE49-F238E27FC236}">
                            <a16:creationId xmlns:a16="http://schemas.microsoft.com/office/drawing/2014/main" id="{C288D7B6-69DA-42CB-B2C8-90E0D9ABADB1}"/>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963613" y="5172075"/>
                        <a:ext cx="1049337" cy="396875"/>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50" name="Object 6">
            <a:extLst>
              <a:ext uri="{FF2B5EF4-FFF2-40B4-BE49-F238E27FC236}">
                <a16:creationId xmlns:a16="http://schemas.microsoft.com/office/drawing/2014/main" id="{386D1903-CC4F-45D5-9299-F492330FF5E2}"/>
              </a:ext>
            </a:extLst>
          </p:cNvPr>
          <p:cNvGraphicFramePr>
            <a:graphicFrameLocks noChangeAspect="1"/>
          </p:cNvGraphicFramePr>
          <p:nvPr/>
        </p:nvGraphicFramePr>
        <p:xfrm>
          <a:off x="3373438" y="5148263"/>
          <a:ext cx="908050" cy="396875"/>
        </p:xfrm>
        <a:graphic>
          <a:graphicData uri="http://schemas.openxmlformats.org/presentationml/2006/ole">
            <mc:AlternateContent xmlns:mc="http://schemas.openxmlformats.org/markup-compatibility/2006">
              <mc:Choice xmlns:v="urn:schemas-microsoft-com:vml" Requires="v">
                <p:oleObj name="Equation" r:id="rId12" imgW="405872" imgH="177569" progId="Equation.DSMT4">
                  <p:embed/>
                </p:oleObj>
              </mc:Choice>
              <mc:Fallback>
                <p:oleObj name="Equation" r:id="rId12" imgW="405872" imgH="177569" progId="Equation.DSMT4">
                  <p:embed/>
                  <p:pic>
                    <p:nvPicPr>
                      <p:cNvPr id="150" name="Object 6">
                        <a:extLst>
                          <a:ext uri="{FF2B5EF4-FFF2-40B4-BE49-F238E27FC236}">
                            <a16:creationId xmlns:a16="http://schemas.microsoft.com/office/drawing/2014/main" id="{386D1903-CC4F-45D5-9299-F492330FF5E2}"/>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373438" y="5148263"/>
                        <a:ext cx="908050" cy="396875"/>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51" name="Object 7">
            <a:extLst>
              <a:ext uri="{FF2B5EF4-FFF2-40B4-BE49-F238E27FC236}">
                <a16:creationId xmlns:a16="http://schemas.microsoft.com/office/drawing/2014/main" id="{8F967449-910E-4453-9F8C-D8922955D7D0}"/>
              </a:ext>
            </a:extLst>
          </p:cNvPr>
          <p:cNvGraphicFramePr>
            <a:graphicFrameLocks noChangeAspect="1"/>
          </p:cNvGraphicFramePr>
          <p:nvPr/>
        </p:nvGraphicFramePr>
        <p:xfrm>
          <a:off x="5611813" y="5124450"/>
          <a:ext cx="1219200" cy="396875"/>
        </p:xfrm>
        <a:graphic>
          <a:graphicData uri="http://schemas.openxmlformats.org/presentationml/2006/ole">
            <mc:AlternateContent xmlns:mc="http://schemas.openxmlformats.org/markup-compatibility/2006">
              <mc:Choice xmlns:v="urn:schemas-microsoft-com:vml" Requires="v">
                <p:oleObj name="Equation" r:id="rId14" imgW="545626" imgH="177646" progId="Equation.DSMT4">
                  <p:embed/>
                </p:oleObj>
              </mc:Choice>
              <mc:Fallback>
                <p:oleObj name="Equation" r:id="rId14" imgW="545626" imgH="177646" progId="Equation.DSMT4">
                  <p:embed/>
                  <p:pic>
                    <p:nvPicPr>
                      <p:cNvPr id="151" name="Object 7">
                        <a:extLst>
                          <a:ext uri="{FF2B5EF4-FFF2-40B4-BE49-F238E27FC236}">
                            <a16:creationId xmlns:a16="http://schemas.microsoft.com/office/drawing/2014/main" id="{8F967449-910E-4453-9F8C-D8922955D7D0}"/>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611813" y="5124450"/>
                        <a:ext cx="1219200" cy="396875"/>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52" name="Object 8">
            <a:extLst>
              <a:ext uri="{FF2B5EF4-FFF2-40B4-BE49-F238E27FC236}">
                <a16:creationId xmlns:a16="http://schemas.microsoft.com/office/drawing/2014/main" id="{04DD4642-9D5C-4B0F-9BA6-AFAEB3DE833A}"/>
              </a:ext>
            </a:extLst>
          </p:cNvPr>
          <p:cNvGraphicFramePr>
            <a:graphicFrameLocks noChangeAspect="1"/>
          </p:cNvGraphicFramePr>
          <p:nvPr/>
        </p:nvGraphicFramePr>
        <p:xfrm>
          <a:off x="2465388" y="4084638"/>
          <a:ext cx="2722562" cy="425450"/>
        </p:xfrm>
        <a:graphic>
          <a:graphicData uri="http://schemas.openxmlformats.org/presentationml/2006/ole">
            <mc:AlternateContent xmlns:mc="http://schemas.openxmlformats.org/markup-compatibility/2006">
              <mc:Choice xmlns:v="urn:schemas-microsoft-com:vml" Requires="v">
                <p:oleObj name="Equation" r:id="rId16" imgW="1219200" imgH="190500" progId="Equation.DSMT4">
                  <p:embed/>
                </p:oleObj>
              </mc:Choice>
              <mc:Fallback>
                <p:oleObj name="Equation" r:id="rId16" imgW="1219200" imgH="190500" progId="Equation.DSMT4">
                  <p:embed/>
                  <p:pic>
                    <p:nvPicPr>
                      <p:cNvPr id="152" name="Object 8">
                        <a:extLst>
                          <a:ext uri="{FF2B5EF4-FFF2-40B4-BE49-F238E27FC236}">
                            <a16:creationId xmlns:a16="http://schemas.microsoft.com/office/drawing/2014/main" id="{04DD4642-9D5C-4B0F-9BA6-AFAEB3DE833A}"/>
                          </a:ext>
                        </a:extLst>
                      </p:cNvPr>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2465388" y="4084638"/>
                        <a:ext cx="2722562" cy="425450"/>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86" name="Freeform 274">
            <a:extLst>
              <a:ext uri="{FF2B5EF4-FFF2-40B4-BE49-F238E27FC236}">
                <a16:creationId xmlns:a16="http://schemas.microsoft.com/office/drawing/2014/main" id="{4A6D907A-F075-4FC9-A0DC-73029251BA60}"/>
              </a:ext>
            </a:extLst>
          </p:cNvPr>
          <p:cNvSpPr>
            <a:spLocks/>
          </p:cNvSpPr>
          <p:nvPr/>
        </p:nvSpPr>
        <p:spPr bwMode="auto">
          <a:xfrm>
            <a:off x="258763" y="2060575"/>
            <a:ext cx="6951662" cy="1731963"/>
          </a:xfrm>
          <a:custGeom>
            <a:avLst/>
            <a:gdLst>
              <a:gd name="T0" fmla="*/ 2147483646 w 1277"/>
              <a:gd name="T1" fmla="*/ 2147483646 h 318"/>
              <a:gd name="T2" fmla="*/ 2147483646 w 1277"/>
              <a:gd name="T3" fmla="*/ 2147483646 h 318"/>
              <a:gd name="T4" fmla="*/ 2147483646 w 1277"/>
              <a:gd name="T5" fmla="*/ 2147483646 h 318"/>
              <a:gd name="T6" fmla="*/ 2147483646 w 1277"/>
              <a:gd name="T7" fmla="*/ 2147483646 h 318"/>
              <a:gd name="T8" fmla="*/ 2147483646 w 1277"/>
              <a:gd name="T9" fmla="*/ 2147483646 h 318"/>
              <a:gd name="T10" fmla="*/ 2147483646 w 1277"/>
              <a:gd name="T11" fmla="*/ 2147483646 h 318"/>
              <a:gd name="T12" fmla="*/ 2147483646 w 1277"/>
              <a:gd name="T13" fmla="*/ 2147483646 h 318"/>
              <a:gd name="T14" fmla="*/ 2147483646 w 1277"/>
              <a:gd name="T15" fmla="*/ 2147483646 h 318"/>
              <a:gd name="T16" fmla="*/ 2147483646 w 1277"/>
              <a:gd name="T17" fmla="*/ 2147483646 h 318"/>
              <a:gd name="T18" fmla="*/ 2147483646 w 1277"/>
              <a:gd name="T19" fmla="*/ 2147483646 h 318"/>
              <a:gd name="T20" fmla="*/ 2147483646 w 1277"/>
              <a:gd name="T21" fmla="*/ 2147483646 h 318"/>
              <a:gd name="T22" fmla="*/ 2147483646 w 1277"/>
              <a:gd name="T23" fmla="*/ 2147483646 h 318"/>
              <a:gd name="T24" fmla="*/ 2147483646 w 1277"/>
              <a:gd name="T25" fmla="*/ 2147483646 h 318"/>
              <a:gd name="T26" fmla="*/ 2147483646 w 1277"/>
              <a:gd name="T27" fmla="*/ 2147483646 h 318"/>
              <a:gd name="T28" fmla="*/ 2147483646 w 1277"/>
              <a:gd name="T29" fmla="*/ 2147483646 h 318"/>
              <a:gd name="T30" fmla="*/ 2147483646 w 1277"/>
              <a:gd name="T31" fmla="*/ 2147483646 h 318"/>
              <a:gd name="T32" fmla="*/ 2147483646 w 1277"/>
              <a:gd name="T33" fmla="*/ 2147483646 h 318"/>
              <a:gd name="T34" fmla="*/ 2147483646 w 1277"/>
              <a:gd name="T35" fmla="*/ 2147483646 h 318"/>
              <a:gd name="T36" fmla="*/ 2147483646 w 1277"/>
              <a:gd name="T37" fmla="*/ 2147483646 h 318"/>
              <a:gd name="T38" fmla="*/ 2147483646 w 1277"/>
              <a:gd name="T39" fmla="*/ 2147483646 h 318"/>
              <a:gd name="T40" fmla="*/ 2147483646 w 1277"/>
              <a:gd name="T41" fmla="*/ 2147483646 h 318"/>
              <a:gd name="T42" fmla="*/ 2147483646 w 1277"/>
              <a:gd name="T43" fmla="*/ 2147483646 h 318"/>
              <a:gd name="T44" fmla="*/ 2147483646 w 1277"/>
              <a:gd name="T45" fmla="*/ 2147483646 h 318"/>
              <a:gd name="T46" fmla="*/ 2147483646 w 1277"/>
              <a:gd name="T47" fmla="*/ 2147483646 h 318"/>
              <a:gd name="T48" fmla="*/ 2147483646 w 1277"/>
              <a:gd name="T49" fmla="*/ 2147483646 h 318"/>
              <a:gd name="T50" fmla="*/ 2147483646 w 1277"/>
              <a:gd name="T51" fmla="*/ 2147483646 h 318"/>
              <a:gd name="T52" fmla="*/ 2147483646 w 1277"/>
              <a:gd name="T53" fmla="*/ 2147483646 h 318"/>
              <a:gd name="T54" fmla="*/ 2147483646 w 1277"/>
              <a:gd name="T55" fmla="*/ 2147483646 h 318"/>
              <a:gd name="T56" fmla="*/ 2147483646 w 1277"/>
              <a:gd name="T57" fmla="*/ 2147483646 h 318"/>
              <a:gd name="T58" fmla="*/ 2147483646 w 1277"/>
              <a:gd name="T59" fmla="*/ 2147483646 h 318"/>
              <a:gd name="T60" fmla="*/ 2147483646 w 1277"/>
              <a:gd name="T61" fmla="*/ 2147483646 h 318"/>
              <a:gd name="T62" fmla="*/ 2147483646 w 1277"/>
              <a:gd name="T63" fmla="*/ 2147483646 h 318"/>
              <a:gd name="T64" fmla="*/ 2147483646 w 1277"/>
              <a:gd name="T65" fmla="*/ 2147483646 h 318"/>
              <a:gd name="T66" fmla="*/ 2147483646 w 1277"/>
              <a:gd name="T67" fmla="*/ 2147483646 h 318"/>
              <a:gd name="T68" fmla="*/ 2147483646 w 1277"/>
              <a:gd name="T69" fmla="*/ 2147483646 h 318"/>
              <a:gd name="T70" fmla="*/ 2147483646 w 1277"/>
              <a:gd name="T71" fmla="*/ 2147483646 h 318"/>
              <a:gd name="T72" fmla="*/ 2147483646 w 1277"/>
              <a:gd name="T73" fmla="*/ 2147483646 h 318"/>
              <a:gd name="T74" fmla="*/ 2147483646 w 1277"/>
              <a:gd name="T75" fmla="*/ 2147483646 h 318"/>
              <a:gd name="T76" fmla="*/ 2147483646 w 1277"/>
              <a:gd name="T77" fmla="*/ 2147483646 h 318"/>
              <a:gd name="T78" fmla="*/ 2147483646 w 1277"/>
              <a:gd name="T79" fmla="*/ 2147483646 h 318"/>
              <a:gd name="T80" fmla="*/ 2147483646 w 1277"/>
              <a:gd name="T81" fmla="*/ 2147483646 h 318"/>
              <a:gd name="T82" fmla="*/ 2147483646 w 1277"/>
              <a:gd name="T83" fmla="*/ 2147483646 h 318"/>
              <a:gd name="T84" fmla="*/ 2147483646 w 1277"/>
              <a:gd name="T85" fmla="*/ 2147483646 h 318"/>
              <a:gd name="T86" fmla="*/ 2147483646 w 1277"/>
              <a:gd name="T87" fmla="*/ 2147483646 h 318"/>
              <a:gd name="T88" fmla="*/ 2147483646 w 1277"/>
              <a:gd name="T89" fmla="*/ 2147483646 h 318"/>
              <a:gd name="T90" fmla="*/ 2147483646 w 1277"/>
              <a:gd name="T91" fmla="*/ 2147483646 h 318"/>
              <a:gd name="T92" fmla="*/ 2147483646 w 1277"/>
              <a:gd name="T93" fmla="*/ 2147483646 h 318"/>
              <a:gd name="T94" fmla="*/ 2147483646 w 1277"/>
              <a:gd name="T95" fmla="*/ 2147483646 h 318"/>
              <a:gd name="T96" fmla="*/ 2147483646 w 1277"/>
              <a:gd name="T97" fmla="*/ 2147483646 h 318"/>
              <a:gd name="T98" fmla="*/ 2147483646 w 1277"/>
              <a:gd name="T99" fmla="*/ 0 h 318"/>
              <a:gd name="T100" fmla="*/ 2147483646 w 1277"/>
              <a:gd name="T101" fmla="*/ 2147483646 h 318"/>
              <a:gd name="T102" fmla="*/ 2147483646 w 1277"/>
              <a:gd name="T103" fmla="*/ 2147483646 h 318"/>
              <a:gd name="T104" fmla="*/ 2147483646 w 1277"/>
              <a:gd name="T105" fmla="*/ 2147483646 h 318"/>
              <a:gd name="T106" fmla="*/ 2147483646 w 1277"/>
              <a:gd name="T107" fmla="*/ 2147483646 h 318"/>
              <a:gd name="T108" fmla="*/ 2147483646 w 1277"/>
              <a:gd name="T109" fmla="*/ 2147483646 h 318"/>
              <a:gd name="T110" fmla="*/ 2147483646 w 1277"/>
              <a:gd name="T111" fmla="*/ 2147483646 h 318"/>
              <a:gd name="T112" fmla="*/ 2147483646 w 1277"/>
              <a:gd name="T113" fmla="*/ 2147483646 h 318"/>
              <a:gd name="T114" fmla="*/ 2147483646 w 1277"/>
              <a:gd name="T115" fmla="*/ 2147483646 h 318"/>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1277"/>
              <a:gd name="T175" fmla="*/ 0 h 318"/>
              <a:gd name="T176" fmla="*/ 1277 w 1277"/>
              <a:gd name="T177" fmla="*/ 318 h 318"/>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1277" h="318">
                <a:moveTo>
                  <a:pt x="0" y="174"/>
                </a:moveTo>
                <a:lnTo>
                  <a:pt x="2" y="171"/>
                </a:lnTo>
                <a:lnTo>
                  <a:pt x="4" y="169"/>
                </a:lnTo>
                <a:lnTo>
                  <a:pt x="6" y="167"/>
                </a:lnTo>
                <a:lnTo>
                  <a:pt x="8" y="164"/>
                </a:lnTo>
                <a:lnTo>
                  <a:pt x="10" y="162"/>
                </a:lnTo>
                <a:lnTo>
                  <a:pt x="12" y="160"/>
                </a:lnTo>
                <a:lnTo>
                  <a:pt x="14" y="158"/>
                </a:lnTo>
                <a:lnTo>
                  <a:pt x="16" y="155"/>
                </a:lnTo>
                <a:lnTo>
                  <a:pt x="18" y="153"/>
                </a:lnTo>
                <a:lnTo>
                  <a:pt x="20" y="151"/>
                </a:lnTo>
                <a:lnTo>
                  <a:pt x="22" y="148"/>
                </a:lnTo>
                <a:lnTo>
                  <a:pt x="24" y="146"/>
                </a:lnTo>
                <a:lnTo>
                  <a:pt x="26" y="144"/>
                </a:lnTo>
                <a:lnTo>
                  <a:pt x="28" y="141"/>
                </a:lnTo>
                <a:lnTo>
                  <a:pt x="30" y="139"/>
                </a:lnTo>
                <a:lnTo>
                  <a:pt x="32" y="137"/>
                </a:lnTo>
                <a:lnTo>
                  <a:pt x="34" y="135"/>
                </a:lnTo>
                <a:lnTo>
                  <a:pt x="36" y="132"/>
                </a:lnTo>
                <a:lnTo>
                  <a:pt x="38" y="130"/>
                </a:lnTo>
                <a:lnTo>
                  <a:pt x="40" y="128"/>
                </a:lnTo>
                <a:lnTo>
                  <a:pt x="42" y="126"/>
                </a:lnTo>
                <a:lnTo>
                  <a:pt x="44" y="123"/>
                </a:lnTo>
                <a:lnTo>
                  <a:pt x="46" y="121"/>
                </a:lnTo>
                <a:lnTo>
                  <a:pt x="48" y="119"/>
                </a:lnTo>
                <a:lnTo>
                  <a:pt x="50" y="117"/>
                </a:lnTo>
                <a:lnTo>
                  <a:pt x="52" y="114"/>
                </a:lnTo>
                <a:lnTo>
                  <a:pt x="54" y="112"/>
                </a:lnTo>
                <a:lnTo>
                  <a:pt x="56" y="110"/>
                </a:lnTo>
                <a:lnTo>
                  <a:pt x="58" y="108"/>
                </a:lnTo>
                <a:lnTo>
                  <a:pt x="60" y="106"/>
                </a:lnTo>
                <a:lnTo>
                  <a:pt x="62" y="104"/>
                </a:lnTo>
                <a:lnTo>
                  <a:pt x="64" y="101"/>
                </a:lnTo>
                <a:lnTo>
                  <a:pt x="66" y="99"/>
                </a:lnTo>
                <a:lnTo>
                  <a:pt x="68" y="97"/>
                </a:lnTo>
                <a:lnTo>
                  <a:pt x="70" y="95"/>
                </a:lnTo>
                <a:lnTo>
                  <a:pt x="72" y="93"/>
                </a:lnTo>
                <a:lnTo>
                  <a:pt x="74" y="91"/>
                </a:lnTo>
                <a:lnTo>
                  <a:pt x="76" y="89"/>
                </a:lnTo>
                <a:lnTo>
                  <a:pt x="78" y="87"/>
                </a:lnTo>
                <a:lnTo>
                  <a:pt x="80" y="85"/>
                </a:lnTo>
                <a:lnTo>
                  <a:pt x="82" y="83"/>
                </a:lnTo>
                <a:lnTo>
                  <a:pt x="84" y="81"/>
                </a:lnTo>
                <a:lnTo>
                  <a:pt x="86" y="79"/>
                </a:lnTo>
                <a:lnTo>
                  <a:pt x="88" y="77"/>
                </a:lnTo>
                <a:lnTo>
                  <a:pt x="90" y="75"/>
                </a:lnTo>
                <a:lnTo>
                  <a:pt x="92" y="73"/>
                </a:lnTo>
                <a:lnTo>
                  <a:pt x="94" y="71"/>
                </a:lnTo>
                <a:lnTo>
                  <a:pt x="96" y="69"/>
                </a:lnTo>
                <a:lnTo>
                  <a:pt x="98" y="67"/>
                </a:lnTo>
                <a:lnTo>
                  <a:pt x="100" y="65"/>
                </a:lnTo>
                <a:lnTo>
                  <a:pt x="102" y="63"/>
                </a:lnTo>
                <a:lnTo>
                  <a:pt x="104" y="62"/>
                </a:lnTo>
                <a:lnTo>
                  <a:pt x="106" y="60"/>
                </a:lnTo>
                <a:lnTo>
                  <a:pt x="108" y="58"/>
                </a:lnTo>
                <a:lnTo>
                  <a:pt x="110" y="56"/>
                </a:lnTo>
                <a:lnTo>
                  <a:pt x="112" y="55"/>
                </a:lnTo>
                <a:lnTo>
                  <a:pt x="114" y="53"/>
                </a:lnTo>
                <a:lnTo>
                  <a:pt x="116" y="51"/>
                </a:lnTo>
                <a:lnTo>
                  <a:pt x="118" y="49"/>
                </a:lnTo>
                <a:lnTo>
                  <a:pt x="120" y="48"/>
                </a:lnTo>
                <a:lnTo>
                  <a:pt x="122" y="46"/>
                </a:lnTo>
                <a:lnTo>
                  <a:pt x="124" y="45"/>
                </a:lnTo>
                <a:lnTo>
                  <a:pt x="126" y="43"/>
                </a:lnTo>
                <a:lnTo>
                  <a:pt x="128" y="41"/>
                </a:lnTo>
                <a:lnTo>
                  <a:pt x="130" y="40"/>
                </a:lnTo>
                <a:lnTo>
                  <a:pt x="132" y="38"/>
                </a:lnTo>
                <a:lnTo>
                  <a:pt x="134" y="37"/>
                </a:lnTo>
                <a:lnTo>
                  <a:pt x="136" y="35"/>
                </a:lnTo>
                <a:lnTo>
                  <a:pt x="138" y="34"/>
                </a:lnTo>
                <a:lnTo>
                  <a:pt x="140" y="33"/>
                </a:lnTo>
                <a:lnTo>
                  <a:pt x="142" y="31"/>
                </a:lnTo>
                <a:lnTo>
                  <a:pt x="144" y="30"/>
                </a:lnTo>
                <a:lnTo>
                  <a:pt x="146" y="29"/>
                </a:lnTo>
                <a:lnTo>
                  <a:pt x="148" y="27"/>
                </a:lnTo>
                <a:lnTo>
                  <a:pt x="150" y="26"/>
                </a:lnTo>
                <a:lnTo>
                  <a:pt x="152" y="25"/>
                </a:lnTo>
                <a:lnTo>
                  <a:pt x="154" y="24"/>
                </a:lnTo>
                <a:lnTo>
                  <a:pt x="156" y="22"/>
                </a:lnTo>
                <a:lnTo>
                  <a:pt x="158" y="21"/>
                </a:lnTo>
                <a:lnTo>
                  <a:pt x="160" y="20"/>
                </a:lnTo>
                <a:lnTo>
                  <a:pt x="162" y="19"/>
                </a:lnTo>
                <a:lnTo>
                  <a:pt x="164" y="18"/>
                </a:lnTo>
                <a:lnTo>
                  <a:pt x="166" y="17"/>
                </a:lnTo>
                <a:lnTo>
                  <a:pt x="168" y="16"/>
                </a:lnTo>
                <a:lnTo>
                  <a:pt x="170" y="15"/>
                </a:lnTo>
                <a:lnTo>
                  <a:pt x="172" y="14"/>
                </a:lnTo>
                <a:lnTo>
                  <a:pt x="174" y="13"/>
                </a:lnTo>
                <a:lnTo>
                  <a:pt x="176" y="12"/>
                </a:lnTo>
                <a:lnTo>
                  <a:pt x="178" y="11"/>
                </a:lnTo>
                <a:lnTo>
                  <a:pt x="180" y="10"/>
                </a:lnTo>
                <a:lnTo>
                  <a:pt x="182" y="10"/>
                </a:lnTo>
                <a:lnTo>
                  <a:pt x="184" y="9"/>
                </a:lnTo>
                <a:lnTo>
                  <a:pt x="186" y="8"/>
                </a:lnTo>
                <a:lnTo>
                  <a:pt x="188" y="8"/>
                </a:lnTo>
                <a:lnTo>
                  <a:pt x="190" y="7"/>
                </a:lnTo>
                <a:lnTo>
                  <a:pt x="192" y="6"/>
                </a:lnTo>
                <a:lnTo>
                  <a:pt x="194" y="6"/>
                </a:lnTo>
                <a:lnTo>
                  <a:pt x="196" y="5"/>
                </a:lnTo>
                <a:lnTo>
                  <a:pt x="198" y="4"/>
                </a:lnTo>
                <a:lnTo>
                  <a:pt x="200" y="4"/>
                </a:lnTo>
                <a:lnTo>
                  <a:pt x="202" y="4"/>
                </a:lnTo>
                <a:lnTo>
                  <a:pt x="204" y="3"/>
                </a:lnTo>
                <a:lnTo>
                  <a:pt x="206" y="3"/>
                </a:lnTo>
                <a:lnTo>
                  <a:pt x="208" y="2"/>
                </a:lnTo>
                <a:lnTo>
                  <a:pt x="210" y="2"/>
                </a:lnTo>
                <a:lnTo>
                  <a:pt x="212" y="2"/>
                </a:lnTo>
                <a:lnTo>
                  <a:pt x="214" y="1"/>
                </a:lnTo>
                <a:lnTo>
                  <a:pt x="216" y="1"/>
                </a:lnTo>
                <a:lnTo>
                  <a:pt x="218" y="1"/>
                </a:lnTo>
                <a:lnTo>
                  <a:pt x="220" y="1"/>
                </a:lnTo>
                <a:lnTo>
                  <a:pt x="222" y="1"/>
                </a:lnTo>
                <a:lnTo>
                  <a:pt x="224" y="0"/>
                </a:lnTo>
                <a:lnTo>
                  <a:pt x="226" y="0"/>
                </a:lnTo>
                <a:lnTo>
                  <a:pt x="228" y="0"/>
                </a:lnTo>
                <a:lnTo>
                  <a:pt x="230" y="0"/>
                </a:lnTo>
                <a:lnTo>
                  <a:pt x="232" y="0"/>
                </a:lnTo>
                <a:lnTo>
                  <a:pt x="234" y="0"/>
                </a:lnTo>
                <a:lnTo>
                  <a:pt x="236" y="1"/>
                </a:lnTo>
                <a:lnTo>
                  <a:pt x="238" y="1"/>
                </a:lnTo>
                <a:lnTo>
                  <a:pt x="240" y="1"/>
                </a:lnTo>
                <a:lnTo>
                  <a:pt x="242" y="1"/>
                </a:lnTo>
                <a:lnTo>
                  <a:pt x="244" y="1"/>
                </a:lnTo>
                <a:lnTo>
                  <a:pt x="246" y="1"/>
                </a:lnTo>
                <a:lnTo>
                  <a:pt x="248" y="2"/>
                </a:lnTo>
                <a:lnTo>
                  <a:pt x="250" y="2"/>
                </a:lnTo>
                <a:lnTo>
                  <a:pt x="252" y="2"/>
                </a:lnTo>
                <a:lnTo>
                  <a:pt x="254" y="3"/>
                </a:lnTo>
                <a:lnTo>
                  <a:pt x="256" y="3"/>
                </a:lnTo>
                <a:lnTo>
                  <a:pt x="258" y="4"/>
                </a:lnTo>
                <a:lnTo>
                  <a:pt x="260" y="4"/>
                </a:lnTo>
                <a:lnTo>
                  <a:pt x="262" y="5"/>
                </a:lnTo>
                <a:lnTo>
                  <a:pt x="264" y="5"/>
                </a:lnTo>
                <a:lnTo>
                  <a:pt x="266" y="6"/>
                </a:lnTo>
                <a:lnTo>
                  <a:pt x="268" y="6"/>
                </a:lnTo>
                <a:lnTo>
                  <a:pt x="270" y="7"/>
                </a:lnTo>
                <a:lnTo>
                  <a:pt x="272" y="8"/>
                </a:lnTo>
                <a:lnTo>
                  <a:pt x="274" y="8"/>
                </a:lnTo>
                <a:lnTo>
                  <a:pt x="276" y="9"/>
                </a:lnTo>
                <a:lnTo>
                  <a:pt x="278" y="10"/>
                </a:lnTo>
                <a:lnTo>
                  <a:pt x="280" y="11"/>
                </a:lnTo>
                <a:lnTo>
                  <a:pt x="282" y="12"/>
                </a:lnTo>
                <a:lnTo>
                  <a:pt x="284" y="12"/>
                </a:lnTo>
                <a:lnTo>
                  <a:pt x="286" y="13"/>
                </a:lnTo>
                <a:lnTo>
                  <a:pt x="288" y="14"/>
                </a:lnTo>
                <a:lnTo>
                  <a:pt x="290" y="15"/>
                </a:lnTo>
                <a:lnTo>
                  <a:pt x="292" y="16"/>
                </a:lnTo>
                <a:lnTo>
                  <a:pt x="294" y="17"/>
                </a:lnTo>
                <a:lnTo>
                  <a:pt x="296" y="18"/>
                </a:lnTo>
                <a:lnTo>
                  <a:pt x="298" y="19"/>
                </a:lnTo>
                <a:lnTo>
                  <a:pt x="300" y="20"/>
                </a:lnTo>
                <a:lnTo>
                  <a:pt x="302" y="22"/>
                </a:lnTo>
                <a:lnTo>
                  <a:pt x="304" y="23"/>
                </a:lnTo>
                <a:lnTo>
                  <a:pt x="306" y="24"/>
                </a:lnTo>
                <a:lnTo>
                  <a:pt x="308" y="25"/>
                </a:lnTo>
                <a:lnTo>
                  <a:pt x="310" y="26"/>
                </a:lnTo>
                <a:lnTo>
                  <a:pt x="312" y="28"/>
                </a:lnTo>
                <a:lnTo>
                  <a:pt x="314" y="29"/>
                </a:lnTo>
                <a:lnTo>
                  <a:pt x="316" y="30"/>
                </a:lnTo>
                <a:lnTo>
                  <a:pt x="318" y="32"/>
                </a:lnTo>
                <a:lnTo>
                  <a:pt x="320" y="33"/>
                </a:lnTo>
                <a:lnTo>
                  <a:pt x="322" y="34"/>
                </a:lnTo>
                <a:lnTo>
                  <a:pt x="324" y="36"/>
                </a:lnTo>
                <a:lnTo>
                  <a:pt x="326" y="37"/>
                </a:lnTo>
                <a:lnTo>
                  <a:pt x="328" y="39"/>
                </a:lnTo>
                <a:lnTo>
                  <a:pt x="330" y="40"/>
                </a:lnTo>
                <a:lnTo>
                  <a:pt x="332" y="42"/>
                </a:lnTo>
                <a:lnTo>
                  <a:pt x="334" y="43"/>
                </a:lnTo>
                <a:lnTo>
                  <a:pt x="336" y="45"/>
                </a:lnTo>
                <a:lnTo>
                  <a:pt x="338" y="47"/>
                </a:lnTo>
                <a:lnTo>
                  <a:pt x="340" y="48"/>
                </a:lnTo>
                <a:lnTo>
                  <a:pt x="342" y="50"/>
                </a:lnTo>
                <a:lnTo>
                  <a:pt x="344" y="52"/>
                </a:lnTo>
                <a:lnTo>
                  <a:pt x="346" y="53"/>
                </a:lnTo>
                <a:lnTo>
                  <a:pt x="348" y="55"/>
                </a:lnTo>
                <a:lnTo>
                  <a:pt x="350" y="57"/>
                </a:lnTo>
                <a:lnTo>
                  <a:pt x="352" y="59"/>
                </a:lnTo>
                <a:lnTo>
                  <a:pt x="354" y="60"/>
                </a:lnTo>
                <a:lnTo>
                  <a:pt x="356" y="62"/>
                </a:lnTo>
                <a:lnTo>
                  <a:pt x="358" y="64"/>
                </a:lnTo>
                <a:lnTo>
                  <a:pt x="360" y="66"/>
                </a:lnTo>
                <a:lnTo>
                  <a:pt x="362" y="68"/>
                </a:lnTo>
                <a:lnTo>
                  <a:pt x="364" y="70"/>
                </a:lnTo>
                <a:lnTo>
                  <a:pt x="366" y="72"/>
                </a:lnTo>
                <a:lnTo>
                  <a:pt x="368" y="73"/>
                </a:lnTo>
                <a:lnTo>
                  <a:pt x="370" y="75"/>
                </a:lnTo>
                <a:lnTo>
                  <a:pt x="372" y="77"/>
                </a:lnTo>
                <a:lnTo>
                  <a:pt x="374" y="79"/>
                </a:lnTo>
                <a:lnTo>
                  <a:pt x="376" y="81"/>
                </a:lnTo>
                <a:lnTo>
                  <a:pt x="378" y="83"/>
                </a:lnTo>
                <a:lnTo>
                  <a:pt x="380" y="85"/>
                </a:lnTo>
                <a:lnTo>
                  <a:pt x="382" y="87"/>
                </a:lnTo>
                <a:lnTo>
                  <a:pt x="384" y="89"/>
                </a:lnTo>
                <a:lnTo>
                  <a:pt x="386" y="92"/>
                </a:lnTo>
                <a:lnTo>
                  <a:pt x="388" y="94"/>
                </a:lnTo>
                <a:lnTo>
                  <a:pt x="390" y="96"/>
                </a:lnTo>
                <a:lnTo>
                  <a:pt x="392" y="98"/>
                </a:lnTo>
                <a:lnTo>
                  <a:pt x="394" y="100"/>
                </a:lnTo>
                <a:lnTo>
                  <a:pt x="396" y="102"/>
                </a:lnTo>
                <a:lnTo>
                  <a:pt x="398" y="104"/>
                </a:lnTo>
                <a:lnTo>
                  <a:pt x="400" y="106"/>
                </a:lnTo>
                <a:lnTo>
                  <a:pt x="402" y="109"/>
                </a:lnTo>
                <a:lnTo>
                  <a:pt x="404" y="111"/>
                </a:lnTo>
                <a:lnTo>
                  <a:pt x="406" y="113"/>
                </a:lnTo>
                <a:lnTo>
                  <a:pt x="408" y="115"/>
                </a:lnTo>
                <a:lnTo>
                  <a:pt x="410" y="117"/>
                </a:lnTo>
                <a:lnTo>
                  <a:pt x="412" y="120"/>
                </a:lnTo>
                <a:lnTo>
                  <a:pt x="414" y="122"/>
                </a:lnTo>
                <a:lnTo>
                  <a:pt x="416" y="124"/>
                </a:lnTo>
                <a:lnTo>
                  <a:pt x="418" y="126"/>
                </a:lnTo>
                <a:lnTo>
                  <a:pt x="420" y="129"/>
                </a:lnTo>
                <a:lnTo>
                  <a:pt x="422" y="131"/>
                </a:lnTo>
                <a:lnTo>
                  <a:pt x="424" y="133"/>
                </a:lnTo>
                <a:lnTo>
                  <a:pt x="426" y="135"/>
                </a:lnTo>
                <a:lnTo>
                  <a:pt x="428" y="138"/>
                </a:lnTo>
                <a:lnTo>
                  <a:pt x="430" y="140"/>
                </a:lnTo>
                <a:lnTo>
                  <a:pt x="432" y="142"/>
                </a:lnTo>
                <a:lnTo>
                  <a:pt x="434" y="144"/>
                </a:lnTo>
                <a:lnTo>
                  <a:pt x="436" y="147"/>
                </a:lnTo>
                <a:lnTo>
                  <a:pt x="438" y="149"/>
                </a:lnTo>
                <a:lnTo>
                  <a:pt x="440" y="151"/>
                </a:lnTo>
                <a:lnTo>
                  <a:pt x="442" y="154"/>
                </a:lnTo>
                <a:lnTo>
                  <a:pt x="444" y="156"/>
                </a:lnTo>
                <a:lnTo>
                  <a:pt x="446" y="158"/>
                </a:lnTo>
                <a:lnTo>
                  <a:pt x="448" y="161"/>
                </a:lnTo>
                <a:lnTo>
                  <a:pt x="450" y="163"/>
                </a:lnTo>
                <a:lnTo>
                  <a:pt x="452" y="165"/>
                </a:lnTo>
                <a:lnTo>
                  <a:pt x="454" y="167"/>
                </a:lnTo>
                <a:lnTo>
                  <a:pt x="456" y="170"/>
                </a:lnTo>
                <a:lnTo>
                  <a:pt x="458" y="172"/>
                </a:lnTo>
                <a:lnTo>
                  <a:pt x="460" y="174"/>
                </a:lnTo>
                <a:lnTo>
                  <a:pt x="462" y="177"/>
                </a:lnTo>
                <a:lnTo>
                  <a:pt x="464" y="179"/>
                </a:lnTo>
                <a:lnTo>
                  <a:pt x="466" y="181"/>
                </a:lnTo>
                <a:lnTo>
                  <a:pt x="468" y="183"/>
                </a:lnTo>
                <a:lnTo>
                  <a:pt x="470" y="186"/>
                </a:lnTo>
                <a:lnTo>
                  <a:pt x="472" y="188"/>
                </a:lnTo>
                <a:lnTo>
                  <a:pt x="474" y="190"/>
                </a:lnTo>
                <a:lnTo>
                  <a:pt x="476" y="192"/>
                </a:lnTo>
                <a:lnTo>
                  <a:pt x="478" y="195"/>
                </a:lnTo>
                <a:lnTo>
                  <a:pt x="480" y="197"/>
                </a:lnTo>
                <a:lnTo>
                  <a:pt x="482" y="199"/>
                </a:lnTo>
                <a:lnTo>
                  <a:pt x="484" y="201"/>
                </a:lnTo>
                <a:lnTo>
                  <a:pt x="486" y="204"/>
                </a:lnTo>
                <a:lnTo>
                  <a:pt x="488" y="206"/>
                </a:lnTo>
                <a:lnTo>
                  <a:pt x="490" y="208"/>
                </a:lnTo>
                <a:lnTo>
                  <a:pt x="492" y="210"/>
                </a:lnTo>
                <a:lnTo>
                  <a:pt x="494" y="212"/>
                </a:lnTo>
                <a:lnTo>
                  <a:pt x="496" y="215"/>
                </a:lnTo>
                <a:lnTo>
                  <a:pt x="498" y="217"/>
                </a:lnTo>
                <a:lnTo>
                  <a:pt x="500" y="219"/>
                </a:lnTo>
                <a:lnTo>
                  <a:pt x="502" y="221"/>
                </a:lnTo>
                <a:lnTo>
                  <a:pt x="504" y="223"/>
                </a:lnTo>
                <a:lnTo>
                  <a:pt x="506" y="225"/>
                </a:lnTo>
                <a:lnTo>
                  <a:pt x="508" y="227"/>
                </a:lnTo>
                <a:lnTo>
                  <a:pt x="510" y="229"/>
                </a:lnTo>
                <a:lnTo>
                  <a:pt x="512" y="231"/>
                </a:lnTo>
                <a:lnTo>
                  <a:pt x="514" y="233"/>
                </a:lnTo>
                <a:lnTo>
                  <a:pt x="516" y="235"/>
                </a:lnTo>
                <a:lnTo>
                  <a:pt x="518" y="237"/>
                </a:lnTo>
                <a:lnTo>
                  <a:pt x="520" y="239"/>
                </a:lnTo>
                <a:lnTo>
                  <a:pt x="522" y="241"/>
                </a:lnTo>
                <a:lnTo>
                  <a:pt x="524" y="243"/>
                </a:lnTo>
                <a:lnTo>
                  <a:pt x="526" y="245"/>
                </a:lnTo>
                <a:lnTo>
                  <a:pt x="528" y="247"/>
                </a:lnTo>
                <a:lnTo>
                  <a:pt x="530" y="249"/>
                </a:lnTo>
                <a:lnTo>
                  <a:pt x="532" y="251"/>
                </a:lnTo>
                <a:lnTo>
                  <a:pt x="534" y="253"/>
                </a:lnTo>
                <a:lnTo>
                  <a:pt x="536" y="255"/>
                </a:lnTo>
                <a:lnTo>
                  <a:pt x="538" y="256"/>
                </a:lnTo>
                <a:lnTo>
                  <a:pt x="540" y="258"/>
                </a:lnTo>
                <a:lnTo>
                  <a:pt x="542" y="260"/>
                </a:lnTo>
                <a:lnTo>
                  <a:pt x="544" y="262"/>
                </a:lnTo>
                <a:lnTo>
                  <a:pt x="546" y="264"/>
                </a:lnTo>
                <a:lnTo>
                  <a:pt x="548" y="265"/>
                </a:lnTo>
                <a:lnTo>
                  <a:pt x="550" y="267"/>
                </a:lnTo>
                <a:lnTo>
                  <a:pt x="552" y="269"/>
                </a:lnTo>
                <a:lnTo>
                  <a:pt x="554" y="270"/>
                </a:lnTo>
                <a:lnTo>
                  <a:pt x="556" y="272"/>
                </a:lnTo>
                <a:lnTo>
                  <a:pt x="558" y="274"/>
                </a:lnTo>
                <a:lnTo>
                  <a:pt x="560" y="275"/>
                </a:lnTo>
                <a:lnTo>
                  <a:pt x="562" y="277"/>
                </a:lnTo>
                <a:lnTo>
                  <a:pt x="564" y="278"/>
                </a:lnTo>
                <a:lnTo>
                  <a:pt x="566" y="280"/>
                </a:lnTo>
                <a:lnTo>
                  <a:pt x="568" y="281"/>
                </a:lnTo>
                <a:lnTo>
                  <a:pt x="570" y="283"/>
                </a:lnTo>
                <a:lnTo>
                  <a:pt x="572" y="284"/>
                </a:lnTo>
                <a:lnTo>
                  <a:pt x="574" y="285"/>
                </a:lnTo>
                <a:lnTo>
                  <a:pt x="576" y="287"/>
                </a:lnTo>
                <a:lnTo>
                  <a:pt x="578" y="288"/>
                </a:lnTo>
                <a:lnTo>
                  <a:pt x="580" y="290"/>
                </a:lnTo>
                <a:lnTo>
                  <a:pt x="582" y="291"/>
                </a:lnTo>
                <a:lnTo>
                  <a:pt x="584" y="292"/>
                </a:lnTo>
                <a:lnTo>
                  <a:pt x="586" y="293"/>
                </a:lnTo>
                <a:lnTo>
                  <a:pt x="588" y="295"/>
                </a:lnTo>
                <a:lnTo>
                  <a:pt x="590" y="296"/>
                </a:lnTo>
                <a:lnTo>
                  <a:pt x="592" y="297"/>
                </a:lnTo>
                <a:lnTo>
                  <a:pt x="594" y="298"/>
                </a:lnTo>
                <a:lnTo>
                  <a:pt x="596" y="299"/>
                </a:lnTo>
                <a:lnTo>
                  <a:pt x="598" y="300"/>
                </a:lnTo>
                <a:lnTo>
                  <a:pt x="600" y="301"/>
                </a:lnTo>
                <a:lnTo>
                  <a:pt x="602" y="302"/>
                </a:lnTo>
                <a:lnTo>
                  <a:pt x="604" y="303"/>
                </a:lnTo>
                <a:lnTo>
                  <a:pt x="606" y="304"/>
                </a:lnTo>
                <a:lnTo>
                  <a:pt x="608" y="305"/>
                </a:lnTo>
                <a:lnTo>
                  <a:pt x="610" y="306"/>
                </a:lnTo>
                <a:lnTo>
                  <a:pt x="612" y="307"/>
                </a:lnTo>
                <a:lnTo>
                  <a:pt x="614" y="308"/>
                </a:lnTo>
                <a:lnTo>
                  <a:pt x="616" y="308"/>
                </a:lnTo>
                <a:lnTo>
                  <a:pt x="618" y="309"/>
                </a:lnTo>
                <a:lnTo>
                  <a:pt x="620" y="310"/>
                </a:lnTo>
                <a:lnTo>
                  <a:pt x="622" y="311"/>
                </a:lnTo>
                <a:lnTo>
                  <a:pt x="624" y="311"/>
                </a:lnTo>
                <a:lnTo>
                  <a:pt x="626" y="312"/>
                </a:lnTo>
                <a:lnTo>
                  <a:pt x="628" y="313"/>
                </a:lnTo>
                <a:lnTo>
                  <a:pt x="630" y="313"/>
                </a:lnTo>
                <a:lnTo>
                  <a:pt x="632" y="314"/>
                </a:lnTo>
                <a:lnTo>
                  <a:pt x="634" y="314"/>
                </a:lnTo>
                <a:lnTo>
                  <a:pt x="636" y="315"/>
                </a:lnTo>
                <a:lnTo>
                  <a:pt x="638" y="315"/>
                </a:lnTo>
                <a:lnTo>
                  <a:pt x="640" y="315"/>
                </a:lnTo>
                <a:lnTo>
                  <a:pt x="642" y="316"/>
                </a:lnTo>
                <a:lnTo>
                  <a:pt x="644" y="316"/>
                </a:lnTo>
                <a:lnTo>
                  <a:pt x="646" y="317"/>
                </a:lnTo>
                <a:lnTo>
                  <a:pt x="648" y="317"/>
                </a:lnTo>
                <a:lnTo>
                  <a:pt x="650" y="317"/>
                </a:lnTo>
                <a:lnTo>
                  <a:pt x="652" y="317"/>
                </a:lnTo>
                <a:lnTo>
                  <a:pt x="654" y="317"/>
                </a:lnTo>
                <a:lnTo>
                  <a:pt x="656" y="318"/>
                </a:lnTo>
                <a:lnTo>
                  <a:pt x="658" y="318"/>
                </a:lnTo>
                <a:lnTo>
                  <a:pt x="660" y="318"/>
                </a:lnTo>
                <a:lnTo>
                  <a:pt x="662" y="318"/>
                </a:lnTo>
                <a:lnTo>
                  <a:pt x="664" y="318"/>
                </a:lnTo>
                <a:lnTo>
                  <a:pt x="666" y="318"/>
                </a:lnTo>
                <a:lnTo>
                  <a:pt x="668" y="318"/>
                </a:lnTo>
                <a:lnTo>
                  <a:pt x="670" y="318"/>
                </a:lnTo>
                <a:lnTo>
                  <a:pt x="672" y="318"/>
                </a:lnTo>
                <a:lnTo>
                  <a:pt x="674" y="317"/>
                </a:lnTo>
                <a:lnTo>
                  <a:pt x="676" y="317"/>
                </a:lnTo>
                <a:lnTo>
                  <a:pt x="678" y="317"/>
                </a:lnTo>
                <a:lnTo>
                  <a:pt x="680" y="317"/>
                </a:lnTo>
                <a:lnTo>
                  <a:pt x="682" y="316"/>
                </a:lnTo>
                <a:lnTo>
                  <a:pt x="684" y="316"/>
                </a:lnTo>
                <a:lnTo>
                  <a:pt x="686" y="316"/>
                </a:lnTo>
                <a:lnTo>
                  <a:pt x="688" y="315"/>
                </a:lnTo>
                <a:lnTo>
                  <a:pt x="690" y="315"/>
                </a:lnTo>
                <a:lnTo>
                  <a:pt x="692" y="315"/>
                </a:lnTo>
                <a:lnTo>
                  <a:pt x="694" y="314"/>
                </a:lnTo>
                <a:lnTo>
                  <a:pt x="696" y="314"/>
                </a:lnTo>
                <a:lnTo>
                  <a:pt x="698" y="313"/>
                </a:lnTo>
                <a:lnTo>
                  <a:pt x="700" y="312"/>
                </a:lnTo>
                <a:lnTo>
                  <a:pt x="702" y="312"/>
                </a:lnTo>
                <a:lnTo>
                  <a:pt x="704" y="311"/>
                </a:lnTo>
                <a:lnTo>
                  <a:pt x="706" y="310"/>
                </a:lnTo>
                <a:lnTo>
                  <a:pt x="708" y="310"/>
                </a:lnTo>
                <a:lnTo>
                  <a:pt x="710" y="309"/>
                </a:lnTo>
                <a:lnTo>
                  <a:pt x="712" y="308"/>
                </a:lnTo>
                <a:lnTo>
                  <a:pt x="714" y="307"/>
                </a:lnTo>
                <a:lnTo>
                  <a:pt x="716" y="307"/>
                </a:lnTo>
                <a:lnTo>
                  <a:pt x="718" y="306"/>
                </a:lnTo>
                <a:lnTo>
                  <a:pt x="720" y="305"/>
                </a:lnTo>
                <a:lnTo>
                  <a:pt x="722" y="304"/>
                </a:lnTo>
                <a:lnTo>
                  <a:pt x="724" y="303"/>
                </a:lnTo>
                <a:lnTo>
                  <a:pt x="726" y="302"/>
                </a:lnTo>
                <a:lnTo>
                  <a:pt x="728" y="301"/>
                </a:lnTo>
                <a:lnTo>
                  <a:pt x="730" y="300"/>
                </a:lnTo>
                <a:lnTo>
                  <a:pt x="732" y="299"/>
                </a:lnTo>
                <a:lnTo>
                  <a:pt x="734" y="298"/>
                </a:lnTo>
                <a:lnTo>
                  <a:pt x="736" y="297"/>
                </a:lnTo>
                <a:lnTo>
                  <a:pt x="738" y="295"/>
                </a:lnTo>
                <a:lnTo>
                  <a:pt x="740" y="294"/>
                </a:lnTo>
                <a:lnTo>
                  <a:pt x="742" y="293"/>
                </a:lnTo>
                <a:lnTo>
                  <a:pt x="744" y="292"/>
                </a:lnTo>
                <a:lnTo>
                  <a:pt x="746" y="291"/>
                </a:lnTo>
                <a:lnTo>
                  <a:pt x="748" y="289"/>
                </a:lnTo>
                <a:lnTo>
                  <a:pt x="750" y="288"/>
                </a:lnTo>
                <a:lnTo>
                  <a:pt x="752" y="287"/>
                </a:lnTo>
                <a:lnTo>
                  <a:pt x="754" y="285"/>
                </a:lnTo>
                <a:lnTo>
                  <a:pt x="756" y="284"/>
                </a:lnTo>
                <a:lnTo>
                  <a:pt x="758" y="282"/>
                </a:lnTo>
                <a:lnTo>
                  <a:pt x="760" y="281"/>
                </a:lnTo>
                <a:lnTo>
                  <a:pt x="762" y="279"/>
                </a:lnTo>
                <a:lnTo>
                  <a:pt x="764" y="278"/>
                </a:lnTo>
                <a:lnTo>
                  <a:pt x="766" y="276"/>
                </a:lnTo>
                <a:lnTo>
                  <a:pt x="768" y="275"/>
                </a:lnTo>
                <a:lnTo>
                  <a:pt x="770" y="273"/>
                </a:lnTo>
                <a:lnTo>
                  <a:pt x="772" y="272"/>
                </a:lnTo>
                <a:lnTo>
                  <a:pt x="774" y="270"/>
                </a:lnTo>
                <a:lnTo>
                  <a:pt x="776" y="268"/>
                </a:lnTo>
                <a:lnTo>
                  <a:pt x="778" y="267"/>
                </a:lnTo>
                <a:lnTo>
                  <a:pt x="780" y="265"/>
                </a:lnTo>
                <a:lnTo>
                  <a:pt x="782" y="263"/>
                </a:lnTo>
                <a:lnTo>
                  <a:pt x="784" y="261"/>
                </a:lnTo>
                <a:lnTo>
                  <a:pt x="786" y="260"/>
                </a:lnTo>
                <a:lnTo>
                  <a:pt x="788" y="258"/>
                </a:lnTo>
                <a:lnTo>
                  <a:pt x="790" y="256"/>
                </a:lnTo>
                <a:lnTo>
                  <a:pt x="792" y="254"/>
                </a:lnTo>
                <a:lnTo>
                  <a:pt x="794" y="252"/>
                </a:lnTo>
                <a:lnTo>
                  <a:pt x="796" y="250"/>
                </a:lnTo>
                <a:lnTo>
                  <a:pt x="798" y="249"/>
                </a:lnTo>
                <a:lnTo>
                  <a:pt x="800" y="247"/>
                </a:lnTo>
                <a:lnTo>
                  <a:pt x="802" y="245"/>
                </a:lnTo>
                <a:lnTo>
                  <a:pt x="804" y="243"/>
                </a:lnTo>
                <a:lnTo>
                  <a:pt x="806" y="241"/>
                </a:lnTo>
                <a:lnTo>
                  <a:pt x="808" y="239"/>
                </a:lnTo>
                <a:lnTo>
                  <a:pt x="810" y="237"/>
                </a:lnTo>
                <a:lnTo>
                  <a:pt x="812" y="235"/>
                </a:lnTo>
                <a:lnTo>
                  <a:pt x="814" y="233"/>
                </a:lnTo>
                <a:lnTo>
                  <a:pt x="816" y="231"/>
                </a:lnTo>
                <a:lnTo>
                  <a:pt x="818" y="229"/>
                </a:lnTo>
                <a:lnTo>
                  <a:pt x="820" y="227"/>
                </a:lnTo>
                <a:lnTo>
                  <a:pt x="822" y="225"/>
                </a:lnTo>
                <a:lnTo>
                  <a:pt x="824" y="222"/>
                </a:lnTo>
                <a:lnTo>
                  <a:pt x="826" y="220"/>
                </a:lnTo>
                <a:lnTo>
                  <a:pt x="828" y="218"/>
                </a:lnTo>
                <a:lnTo>
                  <a:pt x="830" y="216"/>
                </a:lnTo>
                <a:lnTo>
                  <a:pt x="832" y="214"/>
                </a:lnTo>
                <a:lnTo>
                  <a:pt x="834" y="212"/>
                </a:lnTo>
                <a:lnTo>
                  <a:pt x="836" y="210"/>
                </a:lnTo>
                <a:lnTo>
                  <a:pt x="838" y="207"/>
                </a:lnTo>
                <a:lnTo>
                  <a:pt x="840" y="205"/>
                </a:lnTo>
                <a:lnTo>
                  <a:pt x="842" y="203"/>
                </a:lnTo>
                <a:lnTo>
                  <a:pt x="844" y="201"/>
                </a:lnTo>
                <a:lnTo>
                  <a:pt x="846" y="199"/>
                </a:lnTo>
                <a:lnTo>
                  <a:pt x="848" y="196"/>
                </a:lnTo>
                <a:lnTo>
                  <a:pt x="850" y="194"/>
                </a:lnTo>
                <a:lnTo>
                  <a:pt x="852" y="192"/>
                </a:lnTo>
                <a:lnTo>
                  <a:pt x="854" y="190"/>
                </a:lnTo>
                <a:lnTo>
                  <a:pt x="856" y="187"/>
                </a:lnTo>
                <a:lnTo>
                  <a:pt x="858" y="185"/>
                </a:lnTo>
                <a:lnTo>
                  <a:pt x="860" y="183"/>
                </a:lnTo>
                <a:lnTo>
                  <a:pt x="862" y="181"/>
                </a:lnTo>
                <a:lnTo>
                  <a:pt x="864" y="178"/>
                </a:lnTo>
                <a:lnTo>
                  <a:pt x="866" y="176"/>
                </a:lnTo>
                <a:lnTo>
                  <a:pt x="868" y="174"/>
                </a:lnTo>
                <a:lnTo>
                  <a:pt x="870" y="171"/>
                </a:lnTo>
                <a:lnTo>
                  <a:pt x="872" y="169"/>
                </a:lnTo>
                <a:lnTo>
                  <a:pt x="874" y="167"/>
                </a:lnTo>
                <a:lnTo>
                  <a:pt x="876" y="165"/>
                </a:lnTo>
                <a:lnTo>
                  <a:pt x="878" y="162"/>
                </a:lnTo>
                <a:lnTo>
                  <a:pt x="880" y="160"/>
                </a:lnTo>
                <a:lnTo>
                  <a:pt x="882" y="158"/>
                </a:lnTo>
                <a:lnTo>
                  <a:pt x="884" y="155"/>
                </a:lnTo>
                <a:lnTo>
                  <a:pt x="886" y="153"/>
                </a:lnTo>
                <a:lnTo>
                  <a:pt x="888" y="151"/>
                </a:lnTo>
                <a:lnTo>
                  <a:pt x="890" y="148"/>
                </a:lnTo>
                <a:lnTo>
                  <a:pt x="892" y="146"/>
                </a:lnTo>
                <a:lnTo>
                  <a:pt x="894" y="144"/>
                </a:lnTo>
                <a:lnTo>
                  <a:pt x="896" y="142"/>
                </a:lnTo>
                <a:lnTo>
                  <a:pt x="898" y="139"/>
                </a:lnTo>
                <a:lnTo>
                  <a:pt x="900" y="137"/>
                </a:lnTo>
                <a:lnTo>
                  <a:pt x="902" y="135"/>
                </a:lnTo>
                <a:lnTo>
                  <a:pt x="904" y="133"/>
                </a:lnTo>
                <a:lnTo>
                  <a:pt x="906" y="130"/>
                </a:lnTo>
                <a:lnTo>
                  <a:pt x="908" y="128"/>
                </a:lnTo>
                <a:lnTo>
                  <a:pt x="910" y="126"/>
                </a:lnTo>
                <a:lnTo>
                  <a:pt x="912" y="124"/>
                </a:lnTo>
                <a:lnTo>
                  <a:pt x="914" y="121"/>
                </a:lnTo>
                <a:lnTo>
                  <a:pt x="916" y="119"/>
                </a:lnTo>
                <a:lnTo>
                  <a:pt x="918" y="117"/>
                </a:lnTo>
                <a:lnTo>
                  <a:pt x="920" y="115"/>
                </a:lnTo>
                <a:lnTo>
                  <a:pt x="922" y="112"/>
                </a:lnTo>
                <a:lnTo>
                  <a:pt x="924" y="110"/>
                </a:lnTo>
                <a:lnTo>
                  <a:pt x="926" y="108"/>
                </a:lnTo>
                <a:lnTo>
                  <a:pt x="928" y="106"/>
                </a:lnTo>
                <a:lnTo>
                  <a:pt x="930" y="104"/>
                </a:lnTo>
                <a:lnTo>
                  <a:pt x="932" y="102"/>
                </a:lnTo>
                <a:lnTo>
                  <a:pt x="934" y="99"/>
                </a:lnTo>
                <a:lnTo>
                  <a:pt x="936" y="97"/>
                </a:lnTo>
                <a:lnTo>
                  <a:pt x="938" y="95"/>
                </a:lnTo>
                <a:lnTo>
                  <a:pt x="940" y="93"/>
                </a:lnTo>
                <a:lnTo>
                  <a:pt x="942" y="91"/>
                </a:lnTo>
                <a:lnTo>
                  <a:pt x="944" y="89"/>
                </a:lnTo>
                <a:lnTo>
                  <a:pt x="946" y="87"/>
                </a:lnTo>
                <a:lnTo>
                  <a:pt x="948" y="85"/>
                </a:lnTo>
                <a:lnTo>
                  <a:pt x="950" y="83"/>
                </a:lnTo>
                <a:lnTo>
                  <a:pt x="952" y="81"/>
                </a:lnTo>
                <a:lnTo>
                  <a:pt x="954" y="79"/>
                </a:lnTo>
                <a:lnTo>
                  <a:pt x="956" y="77"/>
                </a:lnTo>
                <a:lnTo>
                  <a:pt x="958" y="75"/>
                </a:lnTo>
                <a:lnTo>
                  <a:pt x="960" y="73"/>
                </a:lnTo>
                <a:lnTo>
                  <a:pt x="962" y="71"/>
                </a:lnTo>
                <a:lnTo>
                  <a:pt x="964" y="69"/>
                </a:lnTo>
                <a:lnTo>
                  <a:pt x="966" y="67"/>
                </a:lnTo>
                <a:lnTo>
                  <a:pt x="968" y="65"/>
                </a:lnTo>
                <a:lnTo>
                  <a:pt x="970" y="64"/>
                </a:lnTo>
                <a:lnTo>
                  <a:pt x="972" y="62"/>
                </a:lnTo>
                <a:lnTo>
                  <a:pt x="974" y="60"/>
                </a:lnTo>
                <a:lnTo>
                  <a:pt x="976" y="58"/>
                </a:lnTo>
                <a:lnTo>
                  <a:pt x="978" y="56"/>
                </a:lnTo>
                <a:lnTo>
                  <a:pt x="980" y="55"/>
                </a:lnTo>
                <a:lnTo>
                  <a:pt x="982" y="53"/>
                </a:lnTo>
                <a:lnTo>
                  <a:pt x="984" y="51"/>
                </a:lnTo>
                <a:lnTo>
                  <a:pt x="986" y="50"/>
                </a:lnTo>
                <a:lnTo>
                  <a:pt x="988" y="48"/>
                </a:lnTo>
                <a:lnTo>
                  <a:pt x="990" y="46"/>
                </a:lnTo>
                <a:lnTo>
                  <a:pt x="992" y="45"/>
                </a:lnTo>
                <a:lnTo>
                  <a:pt x="994" y="43"/>
                </a:lnTo>
                <a:lnTo>
                  <a:pt x="996" y="42"/>
                </a:lnTo>
                <a:lnTo>
                  <a:pt x="998" y="40"/>
                </a:lnTo>
                <a:lnTo>
                  <a:pt x="1000" y="38"/>
                </a:lnTo>
                <a:lnTo>
                  <a:pt x="1002" y="37"/>
                </a:lnTo>
                <a:lnTo>
                  <a:pt x="1004" y="36"/>
                </a:lnTo>
                <a:lnTo>
                  <a:pt x="1006" y="34"/>
                </a:lnTo>
                <a:lnTo>
                  <a:pt x="1008" y="33"/>
                </a:lnTo>
                <a:lnTo>
                  <a:pt x="1010" y="31"/>
                </a:lnTo>
                <a:lnTo>
                  <a:pt x="1012" y="30"/>
                </a:lnTo>
                <a:lnTo>
                  <a:pt x="1014" y="29"/>
                </a:lnTo>
                <a:lnTo>
                  <a:pt x="1016" y="27"/>
                </a:lnTo>
                <a:lnTo>
                  <a:pt x="1018" y="26"/>
                </a:lnTo>
                <a:lnTo>
                  <a:pt x="1020" y="25"/>
                </a:lnTo>
                <a:lnTo>
                  <a:pt x="1022" y="24"/>
                </a:lnTo>
                <a:lnTo>
                  <a:pt x="1024" y="22"/>
                </a:lnTo>
                <a:lnTo>
                  <a:pt x="1026" y="21"/>
                </a:lnTo>
                <a:lnTo>
                  <a:pt x="1028" y="20"/>
                </a:lnTo>
                <a:lnTo>
                  <a:pt x="1030" y="19"/>
                </a:lnTo>
                <a:lnTo>
                  <a:pt x="1032" y="18"/>
                </a:lnTo>
                <a:lnTo>
                  <a:pt x="1034" y="17"/>
                </a:lnTo>
                <a:lnTo>
                  <a:pt x="1036" y="16"/>
                </a:lnTo>
                <a:lnTo>
                  <a:pt x="1038" y="15"/>
                </a:lnTo>
                <a:lnTo>
                  <a:pt x="1040" y="14"/>
                </a:lnTo>
                <a:lnTo>
                  <a:pt x="1042" y="13"/>
                </a:lnTo>
                <a:lnTo>
                  <a:pt x="1044" y="12"/>
                </a:lnTo>
                <a:lnTo>
                  <a:pt x="1046" y="11"/>
                </a:lnTo>
                <a:lnTo>
                  <a:pt x="1048" y="11"/>
                </a:lnTo>
                <a:lnTo>
                  <a:pt x="1050" y="10"/>
                </a:lnTo>
                <a:lnTo>
                  <a:pt x="1052" y="9"/>
                </a:lnTo>
                <a:lnTo>
                  <a:pt x="1054" y="8"/>
                </a:lnTo>
                <a:lnTo>
                  <a:pt x="1056" y="8"/>
                </a:lnTo>
                <a:lnTo>
                  <a:pt x="1058" y="7"/>
                </a:lnTo>
                <a:lnTo>
                  <a:pt x="1060" y="6"/>
                </a:lnTo>
                <a:lnTo>
                  <a:pt x="1062" y="6"/>
                </a:lnTo>
                <a:lnTo>
                  <a:pt x="1064" y="5"/>
                </a:lnTo>
                <a:lnTo>
                  <a:pt x="1066" y="5"/>
                </a:lnTo>
                <a:lnTo>
                  <a:pt x="1068" y="4"/>
                </a:lnTo>
                <a:lnTo>
                  <a:pt x="1070" y="4"/>
                </a:lnTo>
                <a:lnTo>
                  <a:pt x="1072" y="3"/>
                </a:lnTo>
                <a:lnTo>
                  <a:pt x="1074" y="3"/>
                </a:lnTo>
                <a:lnTo>
                  <a:pt x="1076" y="2"/>
                </a:lnTo>
                <a:lnTo>
                  <a:pt x="1078" y="2"/>
                </a:lnTo>
                <a:lnTo>
                  <a:pt x="1080" y="2"/>
                </a:lnTo>
                <a:lnTo>
                  <a:pt x="1082" y="1"/>
                </a:lnTo>
                <a:lnTo>
                  <a:pt x="1084" y="1"/>
                </a:lnTo>
                <a:lnTo>
                  <a:pt x="1086" y="1"/>
                </a:lnTo>
                <a:lnTo>
                  <a:pt x="1088" y="1"/>
                </a:lnTo>
                <a:lnTo>
                  <a:pt x="1090" y="1"/>
                </a:lnTo>
                <a:lnTo>
                  <a:pt x="1092" y="0"/>
                </a:lnTo>
                <a:lnTo>
                  <a:pt x="1094" y="0"/>
                </a:lnTo>
                <a:lnTo>
                  <a:pt x="1096" y="0"/>
                </a:lnTo>
                <a:lnTo>
                  <a:pt x="1098" y="0"/>
                </a:lnTo>
                <a:lnTo>
                  <a:pt x="1100" y="0"/>
                </a:lnTo>
                <a:lnTo>
                  <a:pt x="1102" y="0"/>
                </a:lnTo>
                <a:lnTo>
                  <a:pt x="1104" y="0"/>
                </a:lnTo>
                <a:lnTo>
                  <a:pt x="1106" y="1"/>
                </a:lnTo>
                <a:lnTo>
                  <a:pt x="1108" y="1"/>
                </a:lnTo>
                <a:lnTo>
                  <a:pt x="1110" y="1"/>
                </a:lnTo>
                <a:lnTo>
                  <a:pt x="1112" y="1"/>
                </a:lnTo>
                <a:lnTo>
                  <a:pt x="1114" y="1"/>
                </a:lnTo>
                <a:lnTo>
                  <a:pt x="1116" y="2"/>
                </a:lnTo>
                <a:lnTo>
                  <a:pt x="1118" y="2"/>
                </a:lnTo>
                <a:lnTo>
                  <a:pt x="1120" y="2"/>
                </a:lnTo>
                <a:lnTo>
                  <a:pt x="1122" y="3"/>
                </a:lnTo>
                <a:lnTo>
                  <a:pt x="1124" y="3"/>
                </a:lnTo>
                <a:lnTo>
                  <a:pt x="1126" y="4"/>
                </a:lnTo>
                <a:lnTo>
                  <a:pt x="1128" y="4"/>
                </a:lnTo>
                <a:lnTo>
                  <a:pt x="1130" y="5"/>
                </a:lnTo>
                <a:lnTo>
                  <a:pt x="1132" y="5"/>
                </a:lnTo>
                <a:lnTo>
                  <a:pt x="1134" y="6"/>
                </a:lnTo>
                <a:lnTo>
                  <a:pt x="1136" y="6"/>
                </a:lnTo>
                <a:lnTo>
                  <a:pt x="1138" y="7"/>
                </a:lnTo>
                <a:lnTo>
                  <a:pt x="1140" y="8"/>
                </a:lnTo>
                <a:lnTo>
                  <a:pt x="1142" y="8"/>
                </a:lnTo>
                <a:lnTo>
                  <a:pt x="1144" y="9"/>
                </a:lnTo>
                <a:lnTo>
                  <a:pt x="1146" y="10"/>
                </a:lnTo>
                <a:lnTo>
                  <a:pt x="1148" y="11"/>
                </a:lnTo>
                <a:lnTo>
                  <a:pt x="1150" y="12"/>
                </a:lnTo>
                <a:lnTo>
                  <a:pt x="1152" y="12"/>
                </a:lnTo>
                <a:lnTo>
                  <a:pt x="1154" y="13"/>
                </a:lnTo>
                <a:lnTo>
                  <a:pt x="1156" y="14"/>
                </a:lnTo>
                <a:lnTo>
                  <a:pt x="1158" y="15"/>
                </a:lnTo>
                <a:lnTo>
                  <a:pt x="1160" y="16"/>
                </a:lnTo>
                <a:lnTo>
                  <a:pt x="1162" y="17"/>
                </a:lnTo>
                <a:lnTo>
                  <a:pt x="1164" y="18"/>
                </a:lnTo>
                <a:lnTo>
                  <a:pt x="1166" y="19"/>
                </a:lnTo>
                <a:lnTo>
                  <a:pt x="1168" y="20"/>
                </a:lnTo>
                <a:lnTo>
                  <a:pt x="1170" y="22"/>
                </a:lnTo>
                <a:lnTo>
                  <a:pt x="1172" y="23"/>
                </a:lnTo>
                <a:lnTo>
                  <a:pt x="1174" y="24"/>
                </a:lnTo>
                <a:lnTo>
                  <a:pt x="1176" y="25"/>
                </a:lnTo>
                <a:lnTo>
                  <a:pt x="1178" y="26"/>
                </a:lnTo>
                <a:lnTo>
                  <a:pt x="1180" y="28"/>
                </a:lnTo>
                <a:lnTo>
                  <a:pt x="1182" y="29"/>
                </a:lnTo>
                <a:lnTo>
                  <a:pt x="1184" y="30"/>
                </a:lnTo>
                <a:lnTo>
                  <a:pt x="1186" y="32"/>
                </a:lnTo>
                <a:lnTo>
                  <a:pt x="1188" y="33"/>
                </a:lnTo>
                <a:lnTo>
                  <a:pt x="1190" y="34"/>
                </a:lnTo>
                <a:lnTo>
                  <a:pt x="1192" y="36"/>
                </a:lnTo>
                <a:lnTo>
                  <a:pt x="1194" y="37"/>
                </a:lnTo>
                <a:lnTo>
                  <a:pt x="1196" y="39"/>
                </a:lnTo>
                <a:lnTo>
                  <a:pt x="1198" y="40"/>
                </a:lnTo>
                <a:lnTo>
                  <a:pt x="1200" y="42"/>
                </a:lnTo>
                <a:lnTo>
                  <a:pt x="1202" y="43"/>
                </a:lnTo>
                <a:lnTo>
                  <a:pt x="1204" y="45"/>
                </a:lnTo>
                <a:lnTo>
                  <a:pt x="1206" y="47"/>
                </a:lnTo>
                <a:lnTo>
                  <a:pt x="1208" y="48"/>
                </a:lnTo>
                <a:lnTo>
                  <a:pt x="1210" y="50"/>
                </a:lnTo>
                <a:lnTo>
                  <a:pt x="1212" y="52"/>
                </a:lnTo>
                <a:lnTo>
                  <a:pt x="1214" y="53"/>
                </a:lnTo>
                <a:lnTo>
                  <a:pt x="1216" y="55"/>
                </a:lnTo>
                <a:lnTo>
                  <a:pt x="1218" y="57"/>
                </a:lnTo>
                <a:lnTo>
                  <a:pt x="1220" y="58"/>
                </a:lnTo>
                <a:lnTo>
                  <a:pt x="1222" y="60"/>
                </a:lnTo>
                <a:lnTo>
                  <a:pt x="1224" y="62"/>
                </a:lnTo>
                <a:lnTo>
                  <a:pt x="1226" y="64"/>
                </a:lnTo>
                <a:lnTo>
                  <a:pt x="1228" y="66"/>
                </a:lnTo>
                <a:lnTo>
                  <a:pt x="1230" y="68"/>
                </a:lnTo>
                <a:lnTo>
                  <a:pt x="1232" y="70"/>
                </a:lnTo>
                <a:lnTo>
                  <a:pt x="1234" y="71"/>
                </a:lnTo>
                <a:lnTo>
                  <a:pt x="1236" y="73"/>
                </a:lnTo>
                <a:lnTo>
                  <a:pt x="1238" y="75"/>
                </a:lnTo>
                <a:lnTo>
                  <a:pt x="1240" y="77"/>
                </a:lnTo>
                <a:lnTo>
                  <a:pt x="1242" y="79"/>
                </a:lnTo>
                <a:lnTo>
                  <a:pt x="1244" y="81"/>
                </a:lnTo>
                <a:lnTo>
                  <a:pt x="1246" y="83"/>
                </a:lnTo>
                <a:lnTo>
                  <a:pt x="1248" y="85"/>
                </a:lnTo>
                <a:lnTo>
                  <a:pt x="1250" y="87"/>
                </a:lnTo>
                <a:lnTo>
                  <a:pt x="1252" y="89"/>
                </a:lnTo>
                <a:lnTo>
                  <a:pt x="1254" y="91"/>
                </a:lnTo>
                <a:lnTo>
                  <a:pt x="1256" y="94"/>
                </a:lnTo>
                <a:lnTo>
                  <a:pt x="1258" y="96"/>
                </a:lnTo>
                <a:lnTo>
                  <a:pt x="1260" y="98"/>
                </a:lnTo>
                <a:lnTo>
                  <a:pt x="1262" y="100"/>
                </a:lnTo>
                <a:lnTo>
                  <a:pt x="1264" y="102"/>
                </a:lnTo>
                <a:lnTo>
                  <a:pt x="1266" y="104"/>
                </a:lnTo>
                <a:lnTo>
                  <a:pt x="1268" y="106"/>
                </a:lnTo>
                <a:lnTo>
                  <a:pt x="1270" y="108"/>
                </a:lnTo>
                <a:lnTo>
                  <a:pt x="1272" y="111"/>
                </a:lnTo>
                <a:lnTo>
                  <a:pt x="1274" y="113"/>
                </a:lnTo>
                <a:lnTo>
                  <a:pt x="1276" y="115"/>
                </a:lnTo>
                <a:lnTo>
                  <a:pt x="1277" y="116"/>
                </a:lnTo>
              </a:path>
            </a:pathLst>
          </a:custGeom>
          <a:noFill/>
          <a:ln w="25400">
            <a:solidFill>
              <a:srgbClr val="00B0F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aphicFrame>
        <p:nvGraphicFramePr>
          <p:cNvPr id="287" name="Object 9">
            <a:extLst>
              <a:ext uri="{FF2B5EF4-FFF2-40B4-BE49-F238E27FC236}">
                <a16:creationId xmlns:a16="http://schemas.microsoft.com/office/drawing/2014/main" id="{3951D40B-9A90-45F3-B813-3B94A7D1934D}"/>
              </a:ext>
            </a:extLst>
          </p:cNvPr>
          <p:cNvGraphicFramePr>
            <a:graphicFrameLocks noChangeAspect="1"/>
          </p:cNvGraphicFramePr>
          <p:nvPr/>
        </p:nvGraphicFramePr>
        <p:xfrm>
          <a:off x="3249613" y="5859463"/>
          <a:ext cx="595312" cy="369887"/>
        </p:xfrm>
        <a:graphic>
          <a:graphicData uri="http://schemas.openxmlformats.org/presentationml/2006/ole">
            <mc:AlternateContent xmlns:mc="http://schemas.openxmlformats.org/markup-compatibility/2006">
              <mc:Choice xmlns:v="urn:schemas-microsoft-com:vml" Requires="v">
                <p:oleObj name="Equation" r:id="rId18" imgW="266353" imgH="164885" progId="Equation.DSMT4">
                  <p:embed/>
                </p:oleObj>
              </mc:Choice>
              <mc:Fallback>
                <p:oleObj name="Equation" r:id="rId18" imgW="266353" imgH="164885" progId="Equation.DSMT4">
                  <p:embed/>
                  <p:pic>
                    <p:nvPicPr>
                      <p:cNvPr id="287" name="Object 9">
                        <a:extLst>
                          <a:ext uri="{FF2B5EF4-FFF2-40B4-BE49-F238E27FC236}">
                            <a16:creationId xmlns:a16="http://schemas.microsoft.com/office/drawing/2014/main" id="{3951D40B-9A90-45F3-B813-3B94A7D1934D}"/>
                          </a:ext>
                        </a:extLst>
                      </p:cNvPr>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3249613" y="5859463"/>
                        <a:ext cx="595312" cy="36988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88" name="Object 10">
            <a:extLst>
              <a:ext uri="{FF2B5EF4-FFF2-40B4-BE49-F238E27FC236}">
                <a16:creationId xmlns:a16="http://schemas.microsoft.com/office/drawing/2014/main" id="{DAA1700E-D145-418F-88E1-417BFEC77007}"/>
              </a:ext>
            </a:extLst>
          </p:cNvPr>
          <p:cNvGraphicFramePr>
            <a:graphicFrameLocks noChangeAspect="1"/>
          </p:cNvGraphicFramePr>
          <p:nvPr/>
        </p:nvGraphicFramePr>
        <p:xfrm>
          <a:off x="3954463" y="5822950"/>
          <a:ext cx="339725" cy="369888"/>
        </p:xfrm>
        <a:graphic>
          <a:graphicData uri="http://schemas.openxmlformats.org/presentationml/2006/ole">
            <mc:AlternateContent xmlns:mc="http://schemas.openxmlformats.org/markup-compatibility/2006">
              <mc:Choice xmlns:v="urn:schemas-microsoft-com:vml" Requires="v">
                <p:oleObj name="Equation" r:id="rId20" imgW="152268" imgH="164957" progId="Equation.DSMT4">
                  <p:embed/>
                </p:oleObj>
              </mc:Choice>
              <mc:Fallback>
                <p:oleObj name="Equation" r:id="rId20" imgW="152268" imgH="164957" progId="Equation.DSMT4">
                  <p:embed/>
                  <p:pic>
                    <p:nvPicPr>
                      <p:cNvPr id="288" name="Object 10">
                        <a:extLst>
                          <a:ext uri="{FF2B5EF4-FFF2-40B4-BE49-F238E27FC236}">
                            <a16:creationId xmlns:a16="http://schemas.microsoft.com/office/drawing/2014/main" id="{DAA1700E-D145-418F-88E1-417BFEC77007}"/>
                          </a:ext>
                        </a:extLst>
                      </p:cNvPr>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3954463" y="5822950"/>
                        <a:ext cx="339725" cy="369888"/>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89" name="Object 11">
            <a:extLst>
              <a:ext uri="{FF2B5EF4-FFF2-40B4-BE49-F238E27FC236}">
                <a16:creationId xmlns:a16="http://schemas.microsoft.com/office/drawing/2014/main" id="{3539EE9D-FB00-401C-8BC2-0F307BBCB470}"/>
              </a:ext>
            </a:extLst>
          </p:cNvPr>
          <p:cNvGraphicFramePr>
            <a:graphicFrameLocks noChangeAspect="1"/>
          </p:cNvGraphicFramePr>
          <p:nvPr/>
        </p:nvGraphicFramePr>
        <p:xfrm>
          <a:off x="4486275" y="5864225"/>
          <a:ext cx="595313" cy="341313"/>
        </p:xfrm>
        <a:graphic>
          <a:graphicData uri="http://schemas.openxmlformats.org/presentationml/2006/ole">
            <mc:AlternateContent xmlns:mc="http://schemas.openxmlformats.org/markup-compatibility/2006">
              <mc:Choice xmlns:v="urn:schemas-microsoft-com:vml" Requires="v">
                <p:oleObj name="Equation" r:id="rId22" imgW="266469" imgH="152268" progId="Equation.DSMT4">
                  <p:embed/>
                </p:oleObj>
              </mc:Choice>
              <mc:Fallback>
                <p:oleObj name="Equation" r:id="rId22" imgW="266469" imgH="152268" progId="Equation.DSMT4">
                  <p:embed/>
                  <p:pic>
                    <p:nvPicPr>
                      <p:cNvPr id="289" name="Object 11">
                        <a:extLst>
                          <a:ext uri="{FF2B5EF4-FFF2-40B4-BE49-F238E27FC236}">
                            <a16:creationId xmlns:a16="http://schemas.microsoft.com/office/drawing/2014/main" id="{3539EE9D-FB00-401C-8BC2-0F307BBCB470}"/>
                          </a:ext>
                        </a:extLst>
                      </p:cNvPr>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4486275" y="5864225"/>
                        <a:ext cx="595313" cy="341313"/>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90" name="Object 12">
            <a:extLst>
              <a:ext uri="{FF2B5EF4-FFF2-40B4-BE49-F238E27FC236}">
                <a16:creationId xmlns:a16="http://schemas.microsoft.com/office/drawing/2014/main" id="{4B025C7D-CF7E-4DFE-867A-E1C78DC5DF68}"/>
              </a:ext>
            </a:extLst>
          </p:cNvPr>
          <p:cNvGraphicFramePr>
            <a:graphicFrameLocks noChangeAspect="1"/>
          </p:cNvGraphicFramePr>
          <p:nvPr/>
        </p:nvGraphicFramePr>
        <p:xfrm>
          <a:off x="5018088" y="5561013"/>
          <a:ext cx="595312" cy="966787"/>
        </p:xfrm>
        <a:graphic>
          <a:graphicData uri="http://schemas.openxmlformats.org/presentationml/2006/ole">
            <mc:AlternateContent xmlns:mc="http://schemas.openxmlformats.org/markup-compatibility/2006">
              <mc:Choice xmlns:v="urn:schemas-microsoft-com:vml" Requires="v">
                <p:oleObj name="Equation" r:id="rId24" imgW="266469" imgH="431425" progId="Equation.DSMT4">
                  <p:embed/>
                </p:oleObj>
              </mc:Choice>
              <mc:Fallback>
                <p:oleObj name="Equation" r:id="rId24" imgW="266469" imgH="431425" progId="Equation.DSMT4">
                  <p:embed/>
                  <p:pic>
                    <p:nvPicPr>
                      <p:cNvPr id="290" name="Object 12">
                        <a:extLst>
                          <a:ext uri="{FF2B5EF4-FFF2-40B4-BE49-F238E27FC236}">
                            <a16:creationId xmlns:a16="http://schemas.microsoft.com/office/drawing/2014/main" id="{4B025C7D-CF7E-4DFE-867A-E1C78DC5DF68}"/>
                          </a:ext>
                        </a:extLst>
                      </p:cNvPr>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5018088" y="5561013"/>
                        <a:ext cx="595312" cy="96678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91" name="Object 13">
            <a:extLst>
              <a:ext uri="{FF2B5EF4-FFF2-40B4-BE49-F238E27FC236}">
                <a16:creationId xmlns:a16="http://schemas.microsoft.com/office/drawing/2014/main" id="{0B6DAB1A-AC9F-4F14-AC3E-975BC0C2EF4B}"/>
              </a:ext>
            </a:extLst>
          </p:cNvPr>
          <p:cNvGraphicFramePr>
            <a:graphicFrameLocks noChangeAspect="1"/>
          </p:cNvGraphicFramePr>
          <p:nvPr/>
        </p:nvGraphicFramePr>
        <p:xfrm>
          <a:off x="5545138" y="5772150"/>
          <a:ext cx="1106487" cy="568325"/>
        </p:xfrm>
        <a:graphic>
          <a:graphicData uri="http://schemas.openxmlformats.org/presentationml/2006/ole">
            <mc:AlternateContent xmlns:mc="http://schemas.openxmlformats.org/markup-compatibility/2006">
              <mc:Choice xmlns:v="urn:schemas-microsoft-com:vml" Requires="v">
                <p:oleObj name="Equation" r:id="rId26" imgW="494870" imgH="253780" progId="Equation.DSMT4">
                  <p:embed/>
                </p:oleObj>
              </mc:Choice>
              <mc:Fallback>
                <p:oleObj name="Equation" r:id="rId26" imgW="494870" imgH="253780" progId="Equation.DSMT4">
                  <p:embed/>
                  <p:pic>
                    <p:nvPicPr>
                      <p:cNvPr id="291" name="Object 13">
                        <a:extLst>
                          <a:ext uri="{FF2B5EF4-FFF2-40B4-BE49-F238E27FC236}">
                            <a16:creationId xmlns:a16="http://schemas.microsoft.com/office/drawing/2014/main" id="{0B6DAB1A-AC9F-4F14-AC3E-975BC0C2EF4B}"/>
                          </a:ext>
                        </a:extLst>
                      </p:cNvPr>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5545138" y="5772150"/>
                        <a:ext cx="1106487" cy="5683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92" name="Object 14">
            <a:extLst>
              <a:ext uri="{FF2B5EF4-FFF2-40B4-BE49-F238E27FC236}">
                <a16:creationId xmlns:a16="http://schemas.microsoft.com/office/drawing/2014/main" id="{B7C65B49-B19B-455B-9865-98665CE675A5}"/>
              </a:ext>
            </a:extLst>
          </p:cNvPr>
          <p:cNvGraphicFramePr>
            <a:graphicFrameLocks noChangeAspect="1"/>
          </p:cNvGraphicFramePr>
          <p:nvPr/>
        </p:nvGraphicFramePr>
        <p:xfrm>
          <a:off x="6756400" y="5827713"/>
          <a:ext cx="623888" cy="369887"/>
        </p:xfrm>
        <a:graphic>
          <a:graphicData uri="http://schemas.openxmlformats.org/presentationml/2006/ole">
            <mc:AlternateContent xmlns:mc="http://schemas.openxmlformats.org/markup-compatibility/2006">
              <mc:Choice xmlns:v="urn:schemas-microsoft-com:vml" Requires="v">
                <p:oleObj name="Equation" r:id="rId28" imgW="279279" imgH="165028" progId="Equation.DSMT4">
                  <p:embed/>
                </p:oleObj>
              </mc:Choice>
              <mc:Fallback>
                <p:oleObj name="Equation" r:id="rId28" imgW="279279" imgH="165028" progId="Equation.DSMT4">
                  <p:embed/>
                  <p:pic>
                    <p:nvPicPr>
                      <p:cNvPr id="292" name="Object 14">
                        <a:extLst>
                          <a:ext uri="{FF2B5EF4-FFF2-40B4-BE49-F238E27FC236}">
                            <a16:creationId xmlns:a16="http://schemas.microsoft.com/office/drawing/2014/main" id="{B7C65B49-B19B-455B-9865-98665CE675A5}"/>
                          </a:ext>
                        </a:extLst>
                      </p:cNvPr>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6756400" y="5827713"/>
                        <a:ext cx="623888" cy="36988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93" name="Object 15">
            <a:extLst>
              <a:ext uri="{FF2B5EF4-FFF2-40B4-BE49-F238E27FC236}">
                <a16:creationId xmlns:a16="http://schemas.microsoft.com/office/drawing/2014/main" id="{E7072B1E-523E-4356-91D9-D09026028FEB}"/>
              </a:ext>
            </a:extLst>
          </p:cNvPr>
          <p:cNvGraphicFramePr>
            <a:graphicFrameLocks noChangeAspect="1"/>
          </p:cNvGraphicFramePr>
          <p:nvPr/>
        </p:nvGraphicFramePr>
        <p:xfrm>
          <a:off x="3783013" y="5827713"/>
          <a:ext cx="736600" cy="398462"/>
        </p:xfrm>
        <a:graphic>
          <a:graphicData uri="http://schemas.openxmlformats.org/presentationml/2006/ole">
            <mc:AlternateContent xmlns:mc="http://schemas.openxmlformats.org/markup-compatibility/2006">
              <mc:Choice xmlns:v="urn:schemas-microsoft-com:vml" Requires="v">
                <p:oleObj name="Equation" r:id="rId30" imgW="329914" imgH="177646" progId="Equation.DSMT4">
                  <p:embed/>
                </p:oleObj>
              </mc:Choice>
              <mc:Fallback>
                <p:oleObj name="Equation" r:id="rId30" imgW="329914" imgH="177646" progId="Equation.DSMT4">
                  <p:embed/>
                  <p:pic>
                    <p:nvPicPr>
                      <p:cNvPr id="293" name="Object 15">
                        <a:extLst>
                          <a:ext uri="{FF2B5EF4-FFF2-40B4-BE49-F238E27FC236}">
                            <a16:creationId xmlns:a16="http://schemas.microsoft.com/office/drawing/2014/main" id="{E7072B1E-523E-4356-91D9-D09026028FEB}"/>
                          </a:ext>
                        </a:extLst>
                      </p:cNvPr>
                      <p:cNvPicPr>
                        <a:picLocks noChangeAspect="1" noChangeArrowheads="1"/>
                      </p:cNvPicPr>
                      <p:nvPr/>
                    </p:nvPicPr>
                    <p:blipFill>
                      <a:blip r:embed="rId31">
                        <a:extLst>
                          <a:ext uri="{28A0092B-C50C-407E-A947-70E740481C1C}">
                            <a14:useLocalDpi xmlns:a14="http://schemas.microsoft.com/office/drawing/2010/main" val="0"/>
                          </a:ext>
                        </a:extLst>
                      </a:blip>
                      <a:srcRect/>
                      <a:stretch>
                        <a:fillRect/>
                      </a:stretch>
                    </p:blipFill>
                    <p:spPr bwMode="auto">
                      <a:xfrm>
                        <a:off x="3783013" y="5827713"/>
                        <a:ext cx="736600" cy="39846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94" name="Object 16">
            <a:extLst>
              <a:ext uri="{FF2B5EF4-FFF2-40B4-BE49-F238E27FC236}">
                <a16:creationId xmlns:a16="http://schemas.microsoft.com/office/drawing/2014/main" id="{E351D286-6622-43BC-B73B-F4AE8A42F79E}"/>
              </a:ext>
            </a:extLst>
          </p:cNvPr>
          <p:cNvGraphicFramePr>
            <a:graphicFrameLocks noChangeAspect="1"/>
          </p:cNvGraphicFramePr>
          <p:nvPr/>
        </p:nvGraphicFramePr>
        <p:xfrm>
          <a:off x="5027613" y="5559425"/>
          <a:ext cx="595312" cy="966788"/>
        </p:xfrm>
        <a:graphic>
          <a:graphicData uri="http://schemas.openxmlformats.org/presentationml/2006/ole">
            <mc:AlternateContent xmlns:mc="http://schemas.openxmlformats.org/markup-compatibility/2006">
              <mc:Choice xmlns:v="urn:schemas-microsoft-com:vml" Requires="v">
                <p:oleObj name="Equation" r:id="rId32" imgW="266469" imgH="431425" progId="Equation.DSMT4">
                  <p:embed/>
                </p:oleObj>
              </mc:Choice>
              <mc:Fallback>
                <p:oleObj name="Equation" r:id="rId32" imgW="266469" imgH="431425" progId="Equation.DSMT4">
                  <p:embed/>
                  <p:pic>
                    <p:nvPicPr>
                      <p:cNvPr id="294" name="Object 16">
                        <a:extLst>
                          <a:ext uri="{FF2B5EF4-FFF2-40B4-BE49-F238E27FC236}">
                            <a16:creationId xmlns:a16="http://schemas.microsoft.com/office/drawing/2014/main" id="{E351D286-6622-43BC-B73B-F4AE8A42F79E}"/>
                          </a:ext>
                        </a:extLst>
                      </p:cNvPr>
                      <p:cNvPicPr>
                        <a:picLocks noChangeAspect="1" noChangeArrowheads="1"/>
                      </p:cNvPicPr>
                      <p:nvPr/>
                    </p:nvPicPr>
                    <p:blipFill>
                      <a:blip r:embed="rId33">
                        <a:extLst>
                          <a:ext uri="{28A0092B-C50C-407E-A947-70E740481C1C}">
                            <a14:useLocalDpi xmlns:a14="http://schemas.microsoft.com/office/drawing/2010/main" val="0"/>
                          </a:ext>
                        </a:extLst>
                      </a:blip>
                      <a:srcRect/>
                      <a:stretch>
                        <a:fillRect/>
                      </a:stretch>
                    </p:blipFill>
                    <p:spPr bwMode="auto">
                      <a:xfrm>
                        <a:off x="5027613" y="5559425"/>
                        <a:ext cx="595312" cy="966788"/>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95" name="Object 17">
            <a:extLst>
              <a:ext uri="{FF2B5EF4-FFF2-40B4-BE49-F238E27FC236}">
                <a16:creationId xmlns:a16="http://schemas.microsoft.com/office/drawing/2014/main" id="{A89A9B8C-536F-46AD-832F-8897D5EC9CF6}"/>
              </a:ext>
            </a:extLst>
          </p:cNvPr>
          <p:cNvGraphicFramePr>
            <a:graphicFrameLocks noChangeAspect="1"/>
          </p:cNvGraphicFramePr>
          <p:nvPr/>
        </p:nvGraphicFramePr>
        <p:xfrm>
          <a:off x="5534025" y="5768975"/>
          <a:ext cx="1276350" cy="568325"/>
        </p:xfrm>
        <a:graphic>
          <a:graphicData uri="http://schemas.openxmlformats.org/presentationml/2006/ole">
            <mc:AlternateContent xmlns:mc="http://schemas.openxmlformats.org/markup-compatibility/2006">
              <mc:Choice xmlns:v="urn:schemas-microsoft-com:vml" Requires="v">
                <p:oleObj name="Equation" r:id="rId34" imgW="571252" imgH="253890" progId="Equation.DSMT4">
                  <p:embed/>
                </p:oleObj>
              </mc:Choice>
              <mc:Fallback>
                <p:oleObj name="Equation" r:id="rId34" imgW="571252" imgH="253890" progId="Equation.DSMT4">
                  <p:embed/>
                  <p:pic>
                    <p:nvPicPr>
                      <p:cNvPr id="295" name="Object 17">
                        <a:extLst>
                          <a:ext uri="{FF2B5EF4-FFF2-40B4-BE49-F238E27FC236}">
                            <a16:creationId xmlns:a16="http://schemas.microsoft.com/office/drawing/2014/main" id="{A89A9B8C-536F-46AD-832F-8897D5EC9CF6}"/>
                          </a:ext>
                        </a:extLst>
                      </p:cNvPr>
                      <p:cNvPicPr>
                        <a:picLocks noChangeAspect="1" noChangeArrowheads="1"/>
                      </p:cNvPicPr>
                      <p:nvPr/>
                    </p:nvPicPr>
                    <p:blipFill>
                      <a:blip r:embed="rId35">
                        <a:extLst>
                          <a:ext uri="{28A0092B-C50C-407E-A947-70E740481C1C}">
                            <a14:useLocalDpi xmlns:a14="http://schemas.microsoft.com/office/drawing/2010/main" val="0"/>
                          </a:ext>
                        </a:extLst>
                      </a:blip>
                      <a:srcRect/>
                      <a:stretch>
                        <a:fillRect/>
                      </a:stretch>
                    </p:blipFill>
                    <p:spPr bwMode="auto">
                      <a:xfrm>
                        <a:off x="5534025" y="5768975"/>
                        <a:ext cx="1276350" cy="5683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96" name="Object 18">
            <a:extLst>
              <a:ext uri="{FF2B5EF4-FFF2-40B4-BE49-F238E27FC236}">
                <a16:creationId xmlns:a16="http://schemas.microsoft.com/office/drawing/2014/main" id="{FA312AD6-43F0-4D8B-A256-4E502AAD5129}"/>
              </a:ext>
            </a:extLst>
          </p:cNvPr>
          <p:cNvGraphicFramePr>
            <a:graphicFrameLocks noChangeAspect="1"/>
          </p:cNvGraphicFramePr>
          <p:nvPr/>
        </p:nvGraphicFramePr>
        <p:xfrm>
          <a:off x="6769100" y="5813425"/>
          <a:ext cx="936625" cy="398463"/>
        </p:xfrm>
        <a:graphic>
          <a:graphicData uri="http://schemas.openxmlformats.org/presentationml/2006/ole">
            <mc:AlternateContent xmlns:mc="http://schemas.openxmlformats.org/markup-compatibility/2006">
              <mc:Choice xmlns:v="urn:schemas-microsoft-com:vml" Requires="v">
                <p:oleObj name="Equation" r:id="rId36" imgW="418918" imgH="177723" progId="Equation.DSMT4">
                  <p:embed/>
                </p:oleObj>
              </mc:Choice>
              <mc:Fallback>
                <p:oleObj name="Equation" r:id="rId36" imgW="418918" imgH="177723" progId="Equation.DSMT4">
                  <p:embed/>
                  <p:pic>
                    <p:nvPicPr>
                      <p:cNvPr id="296" name="Object 18">
                        <a:extLst>
                          <a:ext uri="{FF2B5EF4-FFF2-40B4-BE49-F238E27FC236}">
                            <a16:creationId xmlns:a16="http://schemas.microsoft.com/office/drawing/2014/main" id="{FA312AD6-43F0-4D8B-A256-4E502AAD5129}"/>
                          </a:ext>
                        </a:extLst>
                      </p:cNvPr>
                      <p:cNvPicPr>
                        <a:picLocks noChangeAspect="1" noChangeArrowheads="1"/>
                      </p:cNvPicPr>
                      <p:nvPr/>
                    </p:nvPicPr>
                    <p:blipFill>
                      <a:blip r:embed="rId37">
                        <a:extLst>
                          <a:ext uri="{28A0092B-C50C-407E-A947-70E740481C1C}">
                            <a14:useLocalDpi xmlns:a14="http://schemas.microsoft.com/office/drawing/2010/main" val="0"/>
                          </a:ext>
                        </a:extLst>
                      </a:blip>
                      <a:srcRect/>
                      <a:stretch>
                        <a:fillRect/>
                      </a:stretch>
                    </p:blipFill>
                    <p:spPr bwMode="auto">
                      <a:xfrm>
                        <a:off x="6769100" y="5813425"/>
                        <a:ext cx="936625" cy="398463"/>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97" name="Rectangle 296">
            <a:extLst>
              <a:ext uri="{FF2B5EF4-FFF2-40B4-BE49-F238E27FC236}">
                <a16:creationId xmlns:a16="http://schemas.microsoft.com/office/drawing/2014/main" id="{867834F9-7749-492C-8385-2840FA55AB76}"/>
              </a:ext>
            </a:extLst>
          </p:cNvPr>
          <p:cNvSpPr/>
          <p:nvPr/>
        </p:nvSpPr>
        <p:spPr>
          <a:xfrm>
            <a:off x="3089275" y="5611813"/>
            <a:ext cx="4778375" cy="930275"/>
          </a:xfrm>
          <a:prstGeom prst="rect">
            <a:avLst/>
          </a:prstGeom>
          <a:noFill/>
          <a:ln w="317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298" name="Oval 297">
            <a:extLst>
              <a:ext uri="{FF2B5EF4-FFF2-40B4-BE49-F238E27FC236}">
                <a16:creationId xmlns:a16="http://schemas.microsoft.com/office/drawing/2014/main" id="{8BF557C5-8F74-4FEB-A660-3419CF7E5AB7}"/>
              </a:ext>
            </a:extLst>
          </p:cNvPr>
          <p:cNvSpPr/>
          <p:nvPr/>
        </p:nvSpPr>
        <p:spPr>
          <a:xfrm>
            <a:off x="1397000" y="1979613"/>
            <a:ext cx="104775" cy="10795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299" name="Oval 298">
            <a:extLst>
              <a:ext uri="{FF2B5EF4-FFF2-40B4-BE49-F238E27FC236}">
                <a16:creationId xmlns:a16="http://schemas.microsoft.com/office/drawing/2014/main" id="{F033F27A-45AC-4743-9976-122D0C0E9360}"/>
              </a:ext>
            </a:extLst>
          </p:cNvPr>
          <p:cNvSpPr/>
          <p:nvPr/>
        </p:nvSpPr>
        <p:spPr>
          <a:xfrm>
            <a:off x="3802063" y="3762375"/>
            <a:ext cx="103187" cy="10795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300" name="Oval 299">
            <a:extLst>
              <a:ext uri="{FF2B5EF4-FFF2-40B4-BE49-F238E27FC236}">
                <a16:creationId xmlns:a16="http://schemas.microsoft.com/office/drawing/2014/main" id="{CC16CEC6-78E3-4F0B-85B9-AB6C8DE8E56C}"/>
              </a:ext>
            </a:extLst>
          </p:cNvPr>
          <p:cNvSpPr/>
          <p:nvPr/>
        </p:nvSpPr>
        <p:spPr>
          <a:xfrm>
            <a:off x="6196013" y="1973263"/>
            <a:ext cx="104775" cy="10795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301" name="TextBox 300">
            <a:extLst>
              <a:ext uri="{FF2B5EF4-FFF2-40B4-BE49-F238E27FC236}">
                <a16:creationId xmlns:a16="http://schemas.microsoft.com/office/drawing/2014/main" id="{365D6ACC-0B25-4208-8B39-53320D254AA7}"/>
              </a:ext>
            </a:extLst>
          </p:cNvPr>
          <p:cNvSpPr txBox="1"/>
          <p:nvPr/>
        </p:nvSpPr>
        <p:spPr>
          <a:xfrm>
            <a:off x="906463" y="1673225"/>
            <a:ext cx="1073150" cy="323850"/>
          </a:xfrm>
          <a:prstGeom prst="rect">
            <a:avLst/>
          </a:prstGeom>
          <a:solidFill>
            <a:schemeClr val="bg1">
              <a:alpha val="52000"/>
            </a:schemeClr>
          </a:solidFill>
        </p:spPr>
        <p:txBody>
          <a:bodyPr wrap="none">
            <a:spAutoFit/>
          </a:bodyPr>
          <a:lstStyle/>
          <a:p>
            <a:pPr eaLnBrk="1" hangingPunct="1">
              <a:defRPr/>
            </a:pPr>
            <a:r>
              <a:rPr lang="en-CA" sz="1500" dirty="0">
                <a:solidFill>
                  <a:srgbClr val="FF0000"/>
                </a:solidFill>
                <a:latin typeface="+mj-lt"/>
              </a:rPr>
              <a:t>High Tide</a:t>
            </a:r>
          </a:p>
        </p:txBody>
      </p:sp>
      <p:sp>
        <p:nvSpPr>
          <p:cNvPr id="302" name="TextBox 301">
            <a:extLst>
              <a:ext uri="{FF2B5EF4-FFF2-40B4-BE49-F238E27FC236}">
                <a16:creationId xmlns:a16="http://schemas.microsoft.com/office/drawing/2014/main" id="{C62F0FA3-D743-41FB-AC1E-C31F429D8B08}"/>
              </a:ext>
            </a:extLst>
          </p:cNvPr>
          <p:cNvSpPr txBox="1"/>
          <p:nvPr/>
        </p:nvSpPr>
        <p:spPr>
          <a:xfrm>
            <a:off x="3387725" y="3922713"/>
            <a:ext cx="1006475" cy="322262"/>
          </a:xfrm>
          <a:prstGeom prst="rect">
            <a:avLst/>
          </a:prstGeom>
          <a:solidFill>
            <a:schemeClr val="bg1">
              <a:alpha val="52000"/>
            </a:schemeClr>
          </a:solidFill>
        </p:spPr>
        <p:txBody>
          <a:bodyPr wrap="none">
            <a:spAutoFit/>
          </a:bodyPr>
          <a:lstStyle/>
          <a:p>
            <a:pPr eaLnBrk="1" hangingPunct="1">
              <a:defRPr/>
            </a:pPr>
            <a:r>
              <a:rPr lang="en-CA" sz="1500" dirty="0">
                <a:solidFill>
                  <a:srgbClr val="FF0000"/>
                </a:solidFill>
                <a:latin typeface="+mj-lt"/>
              </a:rPr>
              <a:t>Low Tide</a:t>
            </a:r>
          </a:p>
        </p:txBody>
      </p:sp>
      <p:sp>
        <p:nvSpPr>
          <p:cNvPr id="303" name="TextBox 302">
            <a:extLst>
              <a:ext uri="{FF2B5EF4-FFF2-40B4-BE49-F238E27FC236}">
                <a16:creationId xmlns:a16="http://schemas.microsoft.com/office/drawing/2014/main" id="{B555BAD2-B18C-49C8-8884-9C25560ED940}"/>
              </a:ext>
            </a:extLst>
          </p:cNvPr>
          <p:cNvSpPr txBox="1"/>
          <p:nvPr/>
        </p:nvSpPr>
        <p:spPr>
          <a:xfrm>
            <a:off x="5705475" y="1641475"/>
            <a:ext cx="1073150" cy="323850"/>
          </a:xfrm>
          <a:prstGeom prst="rect">
            <a:avLst/>
          </a:prstGeom>
          <a:solidFill>
            <a:schemeClr val="bg1">
              <a:alpha val="52000"/>
            </a:schemeClr>
          </a:solidFill>
        </p:spPr>
        <p:txBody>
          <a:bodyPr wrap="none">
            <a:spAutoFit/>
          </a:bodyPr>
          <a:lstStyle/>
          <a:p>
            <a:pPr eaLnBrk="1" hangingPunct="1">
              <a:defRPr/>
            </a:pPr>
            <a:r>
              <a:rPr lang="en-CA" sz="1500" dirty="0">
                <a:solidFill>
                  <a:srgbClr val="FF0000"/>
                </a:solidFill>
                <a:latin typeface="+mj-lt"/>
              </a:rPr>
              <a:t>High Tide</a:t>
            </a:r>
          </a:p>
        </p:txBody>
      </p:sp>
      <p:sp>
        <p:nvSpPr>
          <p:cNvPr id="304" name="Up-Down Arrow 303">
            <a:extLst>
              <a:ext uri="{FF2B5EF4-FFF2-40B4-BE49-F238E27FC236}">
                <a16:creationId xmlns:a16="http://schemas.microsoft.com/office/drawing/2014/main" id="{4405C509-CE8F-4958-9999-D65ADC010E8E}"/>
              </a:ext>
            </a:extLst>
          </p:cNvPr>
          <p:cNvSpPr/>
          <p:nvPr/>
        </p:nvSpPr>
        <p:spPr>
          <a:xfrm>
            <a:off x="6142038" y="2001838"/>
            <a:ext cx="215900" cy="887412"/>
          </a:xfrm>
          <a:prstGeom prst="upDownArrow">
            <a:avLst/>
          </a:prstGeom>
          <a:solidFill>
            <a:srgbClr val="00B0F0">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graphicFrame>
        <p:nvGraphicFramePr>
          <p:cNvPr id="305" name="Object 19">
            <a:extLst>
              <a:ext uri="{FF2B5EF4-FFF2-40B4-BE49-F238E27FC236}">
                <a16:creationId xmlns:a16="http://schemas.microsoft.com/office/drawing/2014/main" id="{98BEC7E1-4091-4FC5-BCAB-0CC9E9751643}"/>
              </a:ext>
            </a:extLst>
          </p:cNvPr>
          <p:cNvGraphicFramePr>
            <a:graphicFrameLocks noChangeAspect="1"/>
          </p:cNvGraphicFramePr>
          <p:nvPr/>
        </p:nvGraphicFramePr>
        <p:xfrm>
          <a:off x="6296025" y="2303463"/>
          <a:ext cx="1066800" cy="311150"/>
        </p:xfrm>
        <a:graphic>
          <a:graphicData uri="http://schemas.openxmlformats.org/presentationml/2006/ole">
            <mc:AlternateContent xmlns:mc="http://schemas.openxmlformats.org/markup-compatibility/2006">
              <mc:Choice xmlns:v="urn:schemas-microsoft-com:vml" Requires="v">
                <p:oleObj name="Equation" r:id="rId38" imgW="609336" imgH="177723" progId="Equation.DSMT4">
                  <p:embed/>
                </p:oleObj>
              </mc:Choice>
              <mc:Fallback>
                <p:oleObj name="Equation" r:id="rId38" imgW="609336" imgH="177723" progId="Equation.DSMT4">
                  <p:embed/>
                  <p:pic>
                    <p:nvPicPr>
                      <p:cNvPr id="305" name="Object 19">
                        <a:extLst>
                          <a:ext uri="{FF2B5EF4-FFF2-40B4-BE49-F238E27FC236}">
                            <a16:creationId xmlns:a16="http://schemas.microsoft.com/office/drawing/2014/main" id="{98BEC7E1-4091-4FC5-BCAB-0CC9E9751643}"/>
                          </a:ext>
                        </a:extLst>
                      </p:cNvPr>
                      <p:cNvPicPr>
                        <a:picLocks noChangeAspect="1" noChangeArrowheads="1"/>
                      </p:cNvPicPr>
                      <p:nvPr/>
                    </p:nvPicPr>
                    <p:blipFill>
                      <a:blip r:embed="rId39">
                        <a:extLst>
                          <a:ext uri="{28A0092B-C50C-407E-A947-70E740481C1C}">
                            <a14:useLocalDpi xmlns:a14="http://schemas.microsoft.com/office/drawing/2010/main" val="0"/>
                          </a:ext>
                        </a:extLst>
                      </a:blip>
                      <a:srcRect/>
                      <a:stretch>
                        <a:fillRect/>
                      </a:stretch>
                    </p:blipFill>
                    <p:spPr bwMode="auto">
                      <a:xfrm>
                        <a:off x="6296025" y="2303463"/>
                        <a:ext cx="1066800" cy="311150"/>
                      </a:xfrm>
                      <a:prstGeom prst="rect">
                        <a:avLst/>
                      </a:prstGeom>
                      <a:solidFill>
                        <a:schemeClr val="bg1">
                          <a:alpha val="72156"/>
                        </a:schemeClr>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306" name="Left-Right Arrow 305">
            <a:extLst>
              <a:ext uri="{FF2B5EF4-FFF2-40B4-BE49-F238E27FC236}">
                <a16:creationId xmlns:a16="http://schemas.microsoft.com/office/drawing/2014/main" id="{A8C96579-4285-40E3-9A64-14436C4DE431}"/>
              </a:ext>
            </a:extLst>
          </p:cNvPr>
          <p:cNvSpPr/>
          <p:nvPr/>
        </p:nvSpPr>
        <p:spPr>
          <a:xfrm>
            <a:off x="1446213" y="3678238"/>
            <a:ext cx="4805362" cy="244475"/>
          </a:xfrm>
          <a:prstGeom prst="leftRightArrow">
            <a:avLst/>
          </a:prstGeom>
          <a:solidFill>
            <a:srgbClr val="00B0F0">
              <a:alpha val="6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graphicFrame>
        <p:nvGraphicFramePr>
          <p:cNvPr id="307" name="Object 20">
            <a:extLst>
              <a:ext uri="{FF2B5EF4-FFF2-40B4-BE49-F238E27FC236}">
                <a16:creationId xmlns:a16="http://schemas.microsoft.com/office/drawing/2014/main" id="{9FF6D017-D194-4A6F-B782-199402DC7B48}"/>
              </a:ext>
            </a:extLst>
          </p:cNvPr>
          <p:cNvGraphicFramePr>
            <a:graphicFrameLocks noChangeAspect="1"/>
          </p:cNvGraphicFramePr>
          <p:nvPr/>
        </p:nvGraphicFramePr>
        <p:xfrm>
          <a:off x="896938" y="5208588"/>
          <a:ext cx="1190625" cy="396875"/>
        </p:xfrm>
        <a:graphic>
          <a:graphicData uri="http://schemas.openxmlformats.org/presentationml/2006/ole">
            <mc:AlternateContent xmlns:mc="http://schemas.openxmlformats.org/markup-compatibility/2006">
              <mc:Choice xmlns:v="urn:schemas-microsoft-com:vml" Requires="v">
                <p:oleObj name="Equation" r:id="rId40" imgW="532937" imgH="177646" progId="Equation.DSMT4">
                  <p:embed/>
                </p:oleObj>
              </mc:Choice>
              <mc:Fallback>
                <p:oleObj name="Equation" r:id="rId40" imgW="532937" imgH="177646" progId="Equation.DSMT4">
                  <p:embed/>
                  <p:pic>
                    <p:nvPicPr>
                      <p:cNvPr id="307" name="Object 20">
                        <a:extLst>
                          <a:ext uri="{FF2B5EF4-FFF2-40B4-BE49-F238E27FC236}">
                            <a16:creationId xmlns:a16="http://schemas.microsoft.com/office/drawing/2014/main" id="{9FF6D017-D194-4A6F-B782-199402DC7B48}"/>
                          </a:ext>
                        </a:extLst>
                      </p:cNvPr>
                      <p:cNvPicPr>
                        <a:picLocks noChangeAspect="1" noChangeArrowheads="1"/>
                      </p:cNvPicPr>
                      <p:nvPr/>
                    </p:nvPicPr>
                    <p:blipFill>
                      <a:blip r:embed="rId41">
                        <a:extLst>
                          <a:ext uri="{28A0092B-C50C-407E-A947-70E740481C1C}">
                            <a14:useLocalDpi xmlns:a14="http://schemas.microsoft.com/office/drawing/2010/main" val="0"/>
                          </a:ext>
                        </a:extLst>
                      </a:blip>
                      <a:srcRect/>
                      <a:stretch>
                        <a:fillRect/>
                      </a:stretch>
                    </p:blipFill>
                    <p:spPr bwMode="auto">
                      <a:xfrm>
                        <a:off x="896938" y="5208588"/>
                        <a:ext cx="1190625" cy="396875"/>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08" name="Object 21">
            <a:extLst>
              <a:ext uri="{FF2B5EF4-FFF2-40B4-BE49-F238E27FC236}">
                <a16:creationId xmlns:a16="http://schemas.microsoft.com/office/drawing/2014/main" id="{E44D9E09-5104-4C22-9259-7A58F0BB8210}"/>
              </a:ext>
            </a:extLst>
          </p:cNvPr>
          <p:cNvGraphicFramePr>
            <a:graphicFrameLocks noChangeAspect="1"/>
          </p:cNvGraphicFramePr>
          <p:nvPr/>
        </p:nvGraphicFramePr>
        <p:xfrm>
          <a:off x="7312025" y="2654300"/>
          <a:ext cx="1390650" cy="396875"/>
        </p:xfrm>
        <a:graphic>
          <a:graphicData uri="http://schemas.openxmlformats.org/presentationml/2006/ole">
            <mc:AlternateContent xmlns:mc="http://schemas.openxmlformats.org/markup-compatibility/2006">
              <mc:Choice xmlns:v="urn:schemas-microsoft-com:vml" Requires="v">
                <p:oleObj name="Equation" r:id="rId42" imgW="621760" imgH="177646" progId="Equation.DSMT4">
                  <p:embed/>
                </p:oleObj>
              </mc:Choice>
              <mc:Fallback>
                <p:oleObj name="Equation" r:id="rId42" imgW="621760" imgH="177646" progId="Equation.DSMT4">
                  <p:embed/>
                  <p:pic>
                    <p:nvPicPr>
                      <p:cNvPr id="308" name="Object 21">
                        <a:extLst>
                          <a:ext uri="{FF2B5EF4-FFF2-40B4-BE49-F238E27FC236}">
                            <a16:creationId xmlns:a16="http://schemas.microsoft.com/office/drawing/2014/main" id="{E44D9E09-5104-4C22-9259-7A58F0BB8210}"/>
                          </a:ext>
                        </a:extLst>
                      </p:cNvPr>
                      <p:cNvPicPr>
                        <a:picLocks noChangeAspect="1" noChangeArrowheads="1"/>
                      </p:cNvPicPr>
                      <p:nvPr/>
                    </p:nvPicPr>
                    <p:blipFill>
                      <a:blip r:embed="rId43">
                        <a:extLst>
                          <a:ext uri="{28A0092B-C50C-407E-A947-70E740481C1C}">
                            <a14:useLocalDpi xmlns:a14="http://schemas.microsoft.com/office/drawing/2010/main" val="0"/>
                          </a:ext>
                        </a:extLst>
                      </a:blip>
                      <a:srcRect/>
                      <a:stretch>
                        <a:fillRect/>
                      </a:stretch>
                    </p:blipFill>
                    <p:spPr bwMode="auto">
                      <a:xfrm>
                        <a:off x="7312025" y="2654300"/>
                        <a:ext cx="1390650" cy="396875"/>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9496" name="Text Box 5">
            <a:extLst>
              <a:ext uri="{FF2B5EF4-FFF2-40B4-BE49-F238E27FC236}">
                <a16:creationId xmlns:a16="http://schemas.microsoft.com/office/drawing/2014/main" id="{DFA23D26-F12F-4E9E-B457-A56BCE4C4C56}"/>
              </a:ext>
            </a:extLst>
          </p:cNvPr>
          <p:cNvSpPr txBox="1">
            <a:spLocks noChangeArrowheads="1"/>
          </p:cNvSpPr>
          <p:nvPr/>
        </p:nvSpPr>
        <p:spPr bwMode="auto">
          <a:xfrm>
            <a:off x="5084763" y="6613525"/>
            <a:ext cx="4059237"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latin typeface="Arial" panose="020B0604020202020204" pitchFamily="34" charset="0"/>
              </a:rPr>
              <a:t>© Copyright all rights reserved to Homework depot: </a:t>
            </a:r>
            <a:r>
              <a:rPr lang="en-US" altLang="en-US" sz="1000">
                <a:latin typeface="Arial" panose="020B0604020202020204" pitchFamily="34" charset="0"/>
                <a:hlinkClick r:id="rId44"/>
              </a:rPr>
              <a:t>www.BCMath.ca</a:t>
            </a:r>
            <a:r>
              <a:rPr lang="en-US" altLang="en-US" sz="1000">
                <a:latin typeface="Arial" panose="020B0604020202020204" pitchFamily="34" charset="0"/>
              </a:rPr>
              <a:t> </a:t>
            </a: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137"/>
                                        </p:tgtEl>
                                        <p:attrNameLst>
                                          <p:attrName>style.visibility</p:attrName>
                                        </p:attrNameLst>
                                      </p:cBhvr>
                                      <p:to>
                                        <p:strVal val="visible"/>
                                      </p:to>
                                    </p:set>
                                    <p:animEffect transition="in" filter="wipe(left)">
                                      <p:cBhvr>
                                        <p:cTn id="7" dur="2000"/>
                                        <p:tgtEl>
                                          <p:spTgt spid="13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139"/>
                                        </p:tgtEl>
                                        <p:attrNameLst>
                                          <p:attrName>style.visibility</p:attrName>
                                        </p:attrNameLst>
                                      </p:cBhvr>
                                      <p:to>
                                        <p:strVal val="visible"/>
                                      </p:to>
                                    </p:set>
                                    <p:animEffect transition="in" filter="blinds(horizontal)">
                                      <p:cBhvr>
                                        <p:cTn id="12" dur="500"/>
                                        <p:tgtEl>
                                          <p:spTgt spid="139"/>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nodeType="clickEffect">
                                  <p:stCondLst>
                                    <p:cond delay="0"/>
                                  </p:stCondLst>
                                  <p:childTnLst>
                                    <p:set>
                                      <p:cBhvr>
                                        <p:cTn id="16" dur="1" fill="hold">
                                          <p:stCondLst>
                                            <p:cond delay="0"/>
                                          </p:stCondLst>
                                        </p:cTn>
                                        <p:tgtEl>
                                          <p:spTgt spid="136"/>
                                        </p:tgtEl>
                                        <p:attrNameLst>
                                          <p:attrName>style.visibility</p:attrName>
                                        </p:attrNameLst>
                                      </p:cBhvr>
                                      <p:to>
                                        <p:strVal val="visible"/>
                                      </p:to>
                                    </p:set>
                                    <p:animEffect transition="in" filter="wipe(left)">
                                      <p:cBhvr>
                                        <p:cTn id="17" dur="2000"/>
                                        <p:tgtEl>
                                          <p:spTgt spid="136"/>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nodeType="clickEffect">
                                  <p:stCondLst>
                                    <p:cond delay="0"/>
                                  </p:stCondLst>
                                  <p:childTnLst>
                                    <p:set>
                                      <p:cBhvr>
                                        <p:cTn id="21" dur="1" fill="hold">
                                          <p:stCondLst>
                                            <p:cond delay="0"/>
                                          </p:stCondLst>
                                        </p:cTn>
                                        <p:tgtEl>
                                          <p:spTgt spid="138"/>
                                        </p:tgtEl>
                                        <p:attrNameLst>
                                          <p:attrName>style.visibility</p:attrName>
                                        </p:attrNameLst>
                                      </p:cBhvr>
                                      <p:to>
                                        <p:strVal val="visible"/>
                                      </p:to>
                                    </p:set>
                                    <p:animEffect transition="in" filter="blinds(horizontal)">
                                      <p:cBhvr>
                                        <p:cTn id="22" dur="500"/>
                                        <p:tgtEl>
                                          <p:spTgt spid="138"/>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nodeType="clickEffect">
                                  <p:stCondLst>
                                    <p:cond delay="0"/>
                                  </p:stCondLst>
                                  <p:childTnLst>
                                    <p:set>
                                      <p:cBhvr>
                                        <p:cTn id="26" dur="1" fill="hold">
                                          <p:stCondLst>
                                            <p:cond delay="0"/>
                                          </p:stCondLst>
                                        </p:cTn>
                                        <p:tgtEl>
                                          <p:spTgt spid="141"/>
                                        </p:tgtEl>
                                        <p:attrNameLst>
                                          <p:attrName>style.visibility</p:attrName>
                                        </p:attrNameLst>
                                      </p:cBhvr>
                                      <p:to>
                                        <p:strVal val="visible"/>
                                      </p:to>
                                    </p:set>
                                    <p:animEffect transition="in" filter="wipe(left)">
                                      <p:cBhvr>
                                        <p:cTn id="27" dur="2000"/>
                                        <p:tgtEl>
                                          <p:spTgt spid="141"/>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nodeType="clickEffect">
                                  <p:stCondLst>
                                    <p:cond delay="0"/>
                                  </p:stCondLst>
                                  <p:childTnLst>
                                    <p:set>
                                      <p:cBhvr>
                                        <p:cTn id="31" dur="1" fill="hold">
                                          <p:stCondLst>
                                            <p:cond delay="0"/>
                                          </p:stCondLst>
                                        </p:cTn>
                                        <p:tgtEl>
                                          <p:spTgt spid="140"/>
                                        </p:tgtEl>
                                        <p:attrNameLst>
                                          <p:attrName>style.visibility</p:attrName>
                                        </p:attrNameLst>
                                      </p:cBhvr>
                                      <p:to>
                                        <p:strVal val="visible"/>
                                      </p:to>
                                    </p:set>
                                    <p:animEffect transition="in" filter="blinds(horizontal)">
                                      <p:cBhvr>
                                        <p:cTn id="32" dur="500"/>
                                        <p:tgtEl>
                                          <p:spTgt spid="140"/>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2" presetClass="entr" presetSubtype="4" fill="hold" nodeType="clickEffect">
                                  <p:stCondLst>
                                    <p:cond delay="0"/>
                                  </p:stCondLst>
                                  <p:childTnLst>
                                    <p:set>
                                      <p:cBhvr>
                                        <p:cTn id="36" dur="1" fill="hold">
                                          <p:stCondLst>
                                            <p:cond delay="0"/>
                                          </p:stCondLst>
                                        </p:cTn>
                                        <p:tgtEl>
                                          <p:spTgt spid="142"/>
                                        </p:tgtEl>
                                        <p:attrNameLst>
                                          <p:attrName>style.visibility</p:attrName>
                                        </p:attrNameLst>
                                      </p:cBhvr>
                                      <p:to>
                                        <p:strVal val="visible"/>
                                      </p:to>
                                    </p:set>
                                    <p:animEffect transition="in" filter="wipe(down)">
                                      <p:cBhvr>
                                        <p:cTn id="37" dur="2000"/>
                                        <p:tgtEl>
                                          <p:spTgt spid="142"/>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3" presetClass="entr" presetSubtype="10" fill="hold" nodeType="clickEffect">
                                  <p:stCondLst>
                                    <p:cond delay="0"/>
                                  </p:stCondLst>
                                  <p:childTnLst>
                                    <p:set>
                                      <p:cBhvr>
                                        <p:cTn id="41" dur="1" fill="hold">
                                          <p:stCondLst>
                                            <p:cond delay="0"/>
                                          </p:stCondLst>
                                        </p:cTn>
                                        <p:tgtEl>
                                          <p:spTgt spid="149"/>
                                        </p:tgtEl>
                                        <p:attrNameLst>
                                          <p:attrName>style.visibility</p:attrName>
                                        </p:attrNameLst>
                                      </p:cBhvr>
                                      <p:to>
                                        <p:strVal val="visible"/>
                                      </p:to>
                                    </p:set>
                                    <p:animEffect transition="in" filter="blinds(horizontal)">
                                      <p:cBhvr>
                                        <p:cTn id="42" dur="500"/>
                                        <p:tgtEl>
                                          <p:spTgt spid="149"/>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22" presetClass="entr" presetSubtype="4" fill="hold" nodeType="clickEffect">
                                  <p:stCondLst>
                                    <p:cond delay="0"/>
                                  </p:stCondLst>
                                  <p:childTnLst>
                                    <p:set>
                                      <p:cBhvr>
                                        <p:cTn id="46" dur="1" fill="hold">
                                          <p:stCondLst>
                                            <p:cond delay="0"/>
                                          </p:stCondLst>
                                        </p:cTn>
                                        <p:tgtEl>
                                          <p:spTgt spid="147"/>
                                        </p:tgtEl>
                                        <p:attrNameLst>
                                          <p:attrName>style.visibility</p:attrName>
                                        </p:attrNameLst>
                                      </p:cBhvr>
                                      <p:to>
                                        <p:strVal val="visible"/>
                                      </p:to>
                                    </p:set>
                                    <p:animEffect transition="in" filter="wipe(down)">
                                      <p:cBhvr>
                                        <p:cTn id="47" dur="2000"/>
                                        <p:tgtEl>
                                          <p:spTgt spid="147"/>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3" presetClass="entr" presetSubtype="10" fill="hold" nodeType="clickEffect">
                                  <p:stCondLst>
                                    <p:cond delay="0"/>
                                  </p:stCondLst>
                                  <p:childTnLst>
                                    <p:set>
                                      <p:cBhvr>
                                        <p:cTn id="51" dur="1" fill="hold">
                                          <p:stCondLst>
                                            <p:cond delay="0"/>
                                          </p:stCondLst>
                                        </p:cTn>
                                        <p:tgtEl>
                                          <p:spTgt spid="150"/>
                                        </p:tgtEl>
                                        <p:attrNameLst>
                                          <p:attrName>style.visibility</p:attrName>
                                        </p:attrNameLst>
                                      </p:cBhvr>
                                      <p:to>
                                        <p:strVal val="visible"/>
                                      </p:to>
                                    </p:set>
                                    <p:animEffect transition="in" filter="blinds(horizontal)">
                                      <p:cBhvr>
                                        <p:cTn id="52" dur="500"/>
                                        <p:tgtEl>
                                          <p:spTgt spid="150"/>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22" presetClass="entr" presetSubtype="4" fill="hold" nodeType="clickEffect">
                                  <p:stCondLst>
                                    <p:cond delay="0"/>
                                  </p:stCondLst>
                                  <p:childTnLst>
                                    <p:set>
                                      <p:cBhvr>
                                        <p:cTn id="56" dur="1" fill="hold">
                                          <p:stCondLst>
                                            <p:cond delay="0"/>
                                          </p:stCondLst>
                                        </p:cTn>
                                        <p:tgtEl>
                                          <p:spTgt spid="148"/>
                                        </p:tgtEl>
                                        <p:attrNameLst>
                                          <p:attrName>style.visibility</p:attrName>
                                        </p:attrNameLst>
                                      </p:cBhvr>
                                      <p:to>
                                        <p:strVal val="visible"/>
                                      </p:to>
                                    </p:set>
                                    <p:animEffect transition="in" filter="wipe(down)">
                                      <p:cBhvr>
                                        <p:cTn id="57" dur="2000"/>
                                        <p:tgtEl>
                                          <p:spTgt spid="148"/>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3" presetClass="entr" presetSubtype="10" fill="hold" nodeType="clickEffect">
                                  <p:stCondLst>
                                    <p:cond delay="0"/>
                                  </p:stCondLst>
                                  <p:childTnLst>
                                    <p:set>
                                      <p:cBhvr>
                                        <p:cTn id="61" dur="1" fill="hold">
                                          <p:stCondLst>
                                            <p:cond delay="0"/>
                                          </p:stCondLst>
                                        </p:cTn>
                                        <p:tgtEl>
                                          <p:spTgt spid="151"/>
                                        </p:tgtEl>
                                        <p:attrNameLst>
                                          <p:attrName>style.visibility</p:attrName>
                                        </p:attrNameLst>
                                      </p:cBhvr>
                                      <p:to>
                                        <p:strVal val="visible"/>
                                      </p:to>
                                    </p:set>
                                    <p:animEffect transition="in" filter="blinds(horizontal)">
                                      <p:cBhvr>
                                        <p:cTn id="62" dur="500"/>
                                        <p:tgtEl>
                                          <p:spTgt spid="151"/>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26" presetClass="entr" presetSubtype="0" fill="hold" grpId="0" nodeType="clickEffect">
                                  <p:stCondLst>
                                    <p:cond delay="0"/>
                                  </p:stCondLst>
                                  <p:childTnLst>
                                    <p:set>
                                      <p:cBhvr>
                                        <p:cTn id="66" dur="1" fill="hold">
                                          <p:stCondLst>
                                            <p:cond delay="0"/>
                                          </p:stCondLst>
                                        </p:cTn>
                                        <p:tgtEl>
                                          <p:spTgt spid="298"/>
                                        </p:tgtEl>
                                        <p:attrNameLst>
                                          <p:attrName>style.visibility</p:attrName>
                                        </p:attrNameLst>
                                      </p:cBhvr>
                                      <p:to>
                                        <p:strVal val="visible"/>
                                      </p:to>
                                    </p:set>
                                    <p:animEffect transition="in" filter="wipe(down)">
                                      <p:cBhvr>
                                        <p:cTn id="67" dur="580">
                                          <p:stCondLst>
                                            <p:cond delay="0"/>
                                          </p:stCondLst>
                                        </p:cTn>
                                        <p:tgtEl>
                                          <p:spTgt spid="298"/>
                                        </p:tgtEl>
                                      </p:cBhvr>
                                    </p:animEffect>
                                    <p:anim calcmode="lin" valueType="num">
                                      <p:cBhvr>
                                        <p:cTn id="68" dur="1822" tmFilter="0,0; 0.14,0.36; 0.43,0.73; 0.71,0.91; 1.0,1.0">
                                          <p:stCondLst>
                                            <p:cond delay="0"/>
                                          </p:stCondLst>
                                        </p:cTn>
                                        <p:tgtEl>
                                          <p:spTgt spid="298"/>
                                        </p:tgtEl>
                                        <p:attrNameLst>
                                          <p:attrName>ppt_x</p:attrName>
                                        </p:attrNameLst>
                                      </p:cBhvr>
                                      <p:tavLst>
                                        <p:tav tm="0">
                                          <p:val>
                                            <p:strVal val="#ppt_x-0.25"/>
                                          </p:val>
                                        </p:tav>
                                        <p:tav tm="100000">
                                          <p:val>
                                            <p:strVal val="#ppt_x"/>
                                          </p:val>
                                        </p:tav>
                                      </p:tavLst>
                                    </p:anim>
                                    <p:anim calcmode="lin" valueType="num">
                                      <p:cBhvr>
                                        <p:cTn id="69" dur="664" tmFilter="0.0,0.0; 0.25,0.07; 0.50,0.2; 0.75,0.467; 1.0,1.0">
                                          <p:stCondLst>
                                            <p:cond delay="0"/>
                                          </p:stCondLst>
                                        </p:cTn>
                                        <p:tgtEl>
                                          <p:spTgt spid="298"/>
                                        </p:tgtEl>
                                        <p:attrNameLst>
                                          <p:attrName>ppt_y</p:attrName>
                                        </p:attrNameLst>
                                      </p:cBhvr>
                                      <p:tavLst>
                                        <p:tav tm="0" fmla="#ppt_y-sin(pi*$)/3">
                                          <p:val>
                                            <p:fltVal val="0.5"/>
                                          </p:val>
                                        </p:tav>
                                        <p:tav tm="100000">
                                          <p:val>
                                            <p:fltVal val="1"/>
                                          </p:val>
                                        </p:tav>
                                      </p:tavLst>
                                    </p:anim>
                                    <p:anim calcmode="lin" valueType="num">
                                      <p:cBhvr>
                                        <p:cTn id="70" dur="664" tmFilter="0, 0; 0.125,0.2665; 0.25,0.4; 0.375,0.465; 0.5,0.5;  0.625,0.535; 0.75,0.6; 0.875,0.7335; 1,1">
                                          <p:stCondLst>
                                            <p:cond delay="664"/>
                                          </p:stCondLst>
                                        </p:cTn>
                                        <p:tgtEl>
                                          <p:spTgt spid="298"/>
                                        </p:tgtEl>
                                        <p:attrNameLst>
                                          <p:attrName>ppt_y</p:attrName>
                                        </p:attrNameLst>
                                      </p:cBhvr>
                                      <p:tavLst>
                                        <p:tav tm="0" fmla="#ppt_y-sin(pi*$)/9">
                                          <p:val>
                                            <p:fltVal val="0"/>
                                          </p:val>
                                        </p:tav>
                                        <p:tav tm="100000">
                                          <p:val>
                                            <p:fltVal val="1"/>
                                          </p:val>
                                        </p:tav>
                                      </p:tavLst>
                                    </p:anim>
                                    <p:anim calcmode="lin" valueType="num">
                                      <p:cBhvr>
                                        <p:cTn id="71" dur="332" tmFilter="0, 0; 0.125,0.2665; 0.25,0.4; 0.375,0.465; 0.5,0.5;  0.625,0.535; 0.75,0.6; 0.875,0.7335; 1,1">
                                          <p:stCondLst>
                                            <p:cond delay="1324"/>
                                          </p:stCondLst>
                                        </p:cTn>
                                        <p:tgtEl>
                                          <p:spTgt spid="298"/>
                                        </p:tgtEl>
                                        <p:attrNameLst>
                                          <p:attrName>ppt_y</p:attrName>
                                        </p:attrNameLst>
                                      </p:cBhvr>
                                      <p:tavLst>
                                        <p:tav tm="0" fmla="#ppt_y-sin(pi*$)/27">
                                          <p:val>
                                            <p:fltVal val="0"/>
                                          </p:val>
                                        </p:tav>
                                        <p:tav tm="100000">
                                          <p:val>
                                            <p:fltVal val="1"/>
                                          </p:val>
                                        </p:tav>
                                      </p:tavLst>
                                    </p:anim>
                                    <p:anim calcmode="lin" valueType="num">
                                      <p:cBhvr>
                                        <p:cTn id="72" dur="164" tmFilter="0, 0; 0.125,0.2665; 0.25,0.4; 0.375,0.465; 0.5,0.5;  0.625,0.535; 0.75,0.6; 0.875,0.7335; 1,1">
                                          <p:stCondLst>
                                            <p:cond delay="1656"/>
                                          </p:stCondLst>
                                        </p:cTn>
                                        <p:tgtEl>
                                          <p:spTgt spid="298"/>
                                        </p:tgtEl>
                                        <p:attrNameLst>
                                          <p:attrName>ppt_y</p:attrName>
                                        </p:attrNameLst>
                                      </p:cBhvr>
                                      <p:tavLst>
                                        <p:tav tm="0" fmla="#ppt_y-sin(pi*$)/81">
                                          <p:val>
                                            <p:fltVal val="0"/>
                                          </p:val>
                                        </p:tav>
                                        <p:tav tm="100000">
                                          <p:val>
                                            <p:fltVal val="1"/>
                                          </p:val>
                                        </p:tav>
                                      </p:tavLst>
                                    </p:anim>
                                    <p:animScale>
                                      <p:cBhvr>
                                        <p:cTn id="73" dur="26">
                                          <p:stCondLst>
                                            <p:cond delay="650"/>
                                          </p:stCondLst>
                                        </p:cTn>
                                        <p:tgtEl>
                                          <p:spTgt spid="298"/>
                                        </p:tgtEl>
                                      </p:cBhvr>
                                      <p:to x="100000" y="60000"/>
                                    </p:animScale>
                                    <p:animScale>
                                      <p:cBhvr>
                                        <p:cTn id="74" dur="166" decel="50000">
                                          <p:stCondLst>
                                            <p:cond delay="676"/>
                                          </p:stCondLst>
                                        </p:cTn>
                                        <p:tgtEl>
                                          <p:spTgt spid="298"/>
                                        </p:tgtEl>
                                      </p:cBhvr>
                                      <p:to x="100000" y="100000"/>
                                    </p:animScale>
                                    <p:animScale>
                                      <p:cBhvr>
                                        <p:cTn id="75" dur="26">
                                          <p:stCondLst>
                                            <p:cond delay="1312"/>
                                          </p:stCondLst>
                                        </p:cTn>
                                        <p:tgtEl>
                                          <p:spTgt spid="298"/>
                                        </p:tgtEl>
                                      </p:cBhvr>
                                      <p:to x="100000" y="80000"/>
                                    </p:animScale>
                                    <p:animScale>
                                      <p:cBhvr>
                                        <p:cTn id="76" dur="166" decel="50000">
                                          <p:stCondLst>
                                            <p:cond delay="1338"/>
                                          </p:stCondLst>
                                        </p:cTn>
                                        <p:tgtEl>
                                          <p:spTgt spid="298"/>
                                        </p:tgtEl>
                                      </p:cBhvr>
                                      <p:to x="100000" y="100000"/>
                                    </p:animScale>
                                    <p:animScale>
                                      <p:cBhvr>
                                        <p:cTn id="77" dur="26">
                                          <p:stCondLst>
                                            <p:cond delay="1642"/>
                                          </p:stCondLst>
                                        </p:cTn>
                                        <p:tgtEl>
                                          <p:spTgt spid="298"/>
                                        </p:tgtEl>
                                      </p:cBhvr>
                                      <p:to x="100000" y="90000"/>
                                    </p:animScale>
                                    <p:animScale>
                                      <p:cBhvr>
                                        <p:cTn id="78" dur="166" decel="50000">
                                          <p:stCondLst>
                                            <p:cond delay="1668"/>
                                          </p:stCondLst>
                                        </p:cTn>
                                        <p:tgtEl>
                                          <p:spTgt spid="298"/>
                                        </p:tgtEl>
                                      </p:cBhvr>
                                      <p:to x="100000" y="100000"/>
                                    </p:animScale>
                                    <p:animScale>
                                      <p:cBhvr>
                                        <p:cTn id="79" dur="26">
                                          <p:stCondLst>
                                            <p:cond delay="1808"/>
                                          </p:stCondLst>
                                        </p:cTn>
                                        <p:tgtEl>
                                          <p:spTgt spid="298"/>
                                        </p:tgtEl>
                                      </p:cBhvr>
                                      <p:to x="100000" y="95000"/>
                                    </p:animScale>
                                    <p:animScale>
                                      <p:cBhvr>
                                        <p:cTn id="80" dur="166" decel="50000">
                                          <p:stCondLst>
                                            <p:cond delay="1834"/>
                                          </p:stCondLst>
                                        </p:cTn>
                                        <p:tgtEl>
                                          <p:spTgt spid="298"/>
                                        </p:tgtEl>
                                      </p:cBhvr>
                                      <p:to x="100000" y="100000"/>
                                    </p:animScale>
                                  </p:childTnLst>
                                </p:cTn>
                              </p:par>
                              <p:par>
                                <p:cTn id="81" presetID="10" presetClass="entr" presetSubtype="0" fill="hold" grpId="0" nodeType="withEffect">
                                  <p:stCondLst>
                                    <p:cond delay="0"/>
                                  </p:stCondLst>
                                  <p:childTnLst>
                                    <p:set>
                                      <p:cBhvr>
                                        <p:cTn id="82" dur="1" fill="hold">
                                          <p:stCondLst>
                                            <p:cond delay="0"/>
                                          </p:stCondLst>
                                        </p:cTn>
                                        <p:tgtEl>
                                          <p:spTgt spid="301"/>
                                        </p:tgtEl>
                                        <p:attrNameLst>
                                          <p:attrName>style.visibility</p:attrName>
                                        </p:attrNameLst>
                                      </p:cBhvr>
                                      <p:to>
                                        <p:strVal val="visible"/>
                                      </p:to>
                                    </p:set>
                                    <p:animEffect transition="in" filter="fade">
                                      <p:cBhvr>
                                        <p:cTn id="83" dur="2000"/>
                                        <p:tgtEl>
                                          <p:spTgt spid="301"/>
                                        </p:tgtEl>
                                      </p:cBhvr>
                                    </p:animEffect>
                                  </p:childTnLst>
                                </p:cTn>
                              </p:par>
                            </p:childTnLst>
                          </p:cTn>
                        </p:par>
                      </p:childTnLst>
                    </p:cTn>
                  </p:par>
                  <p:par>
                    <p:cTn id="84" fill="hold" nodeType="clickPar">
                      <p:stCondLst>
                        <p:cond delay="indefinite"/>
                      </p:stCondLst>
                      <p:childTnLst>
                        <p:par>
                          <p:cTn id="85" fill="hold" nodeType="withGroup">
                            <p:stCondLst>
                              <p:cond delay="0"/>
                            </p:stCondLst>
                            <p:childTnLst>
                              <p:par>
                                <p:cTn id="86" presetID="26" presetClass="entr" presetSubtype="0" fill="hold" grpId="0" nodeType="clickEffect">
                                  <p:stCondLst>
                                    <p:cond delay="0"/>
                                  </p:stCondLst>
                                  <p:childTnLst>
                                    <p:set>
                                      <p:cBhvr>
                                        <p:cTn id="87" dur="1" fill="hold">
                                          <p:stCondLst>
                                            <p:cond delay="0"/>
                                          </p:stCondLst>
                                        </p:cTn>
                                        <p:tgtEl>
                                          <p:spTgt spid="299"/>
                                        </p:tgtEl>
                                        <p:attrNameLst>
                                          <p:attrName>style.visibility</p:attrName>
                                        </p:attrNameLst>
                                      </p:cBhvr>
                                      <p:to>
                                        <p:strVal val="visible"/>
                                      </p:to>
                                    </p:set>
                                    <p:animEffect transition="in" filter="wipe(down)">
                                      <p:cBhvr>
                                        <p:cTn id="88" dur="580">
                                          <p:stCondLst>
                                            <p:cond delay="0"/>
                                          </p:stCondLst>
                                        </p:cTn>
                                        <p:tgtEl>
                                          <p:spTgt spid="299"/>
                                        </p:tgtEl>
                                      </p:cBhvr>
                                    </p:animEffect>
                                    <p:anim calcmode="lin" valueType="num">
                                      <p:cBhvr>
                                        <p:cTn id="89" dur="1822" tmFilter="0,0; 0.14,0.36; 0.43,0.73; 0.71,0.91; 1.0,1.0">
                                          <p:stCondLst>
                                            <p:cond delay="0"/>
                                          </p:stCondLst>
                                        </p:cTn>
                                        <p:tgtEl>
                                          <p:spTgt spid="299"/>
                                        </p:tgtEl>
                                        <p:attrNameLst>
                                          <p:attrName>ppt_x</p:attrName>
                                        </p:attrNameLst>
                                      </p:cBhvr>
                                      <p:tavLst>
                                        <p:tav tm="0">
                                          <p:val>
                                            <p:strVal val="#ppt_x-0.25"/>
                                          </p:val>
                                        </p:tav>
                                        <p:tav tm="100000">
                                          <p:val>
                                            <p:strVal val="#ppt_x"/>
                                          </p:val>
                                        </p:tav>
                                      </p:tavLst>
                                    </p:anim>
                                    <p:anim calcmode="lin" valueType="num">
                                      <p:cBhvr>
                                        <p:cTn id="90" dur="664" tmFilter="0.0,0.0; 0.25,0.07; 0.50,0.2; 0.75,0.467; 1.0,1.0">
                                          <p:stCondLst>
                                            <p:cond delay="0"/>
                                          </p:stCondLst>
                                        </p:cTn>
                                        <p:tgtEl>
                                          <p:spTgt spid="299"/>
                                        </p:tgtEl>
                                        <p:attrNameLst>
                                          <p:attrName>ppt_y</p:attrName>
                                        </p:attrNameLst>
                                      </p:cBhvr>
                                      <p:tavLst>
                                        <p:tav tm="0" fmla="#ppt_y-sin(pi*$)/3">
                                          <p:val>
                                            <p:fltVal val="0.5"/>
                                          </p:val>
                                        </p:tav>
                                        <p:tav tm="100000">
                                          <p:val>
                                            <p:fltVal val="1"/>
                                          </p:val>
                                        </p:tav>
                                      </p:tavLst>
                                    </p:anim>
                                    <p:anim calcmode="lin" valueType="num">
                                      <p:cBhvr>
                                        <p:cTn id="91" dur="664" tmFilter="0, 0; 0.125,0.2665; 0.25,0.4; 0.375,0.465; 0.5,0.5;  0.625,0.535; 0.75,0.6; 0.875,0.7335; 1,1">
                                          <p:stCondLst>
                                            <p:cond delay="664"/>
                                          </p:stCondLst>
                                        </p:cTn>
                                        <p:tgtEl>
                                          <p:spTgt spid="299"/>
                                        </p:tgtEl>
                                        <p:attrNameLst>
                                          <p:attrName>ppt_y</p:attrName>
                                        </p:attrNameLst>
                                      </p:cBhvr>
                                      <p:tavLst>
                                        <p:tav tm="0" fmla="#ppt_y-sin(pi*$)/9">
                                          <p:val>
                                            <p:fltVal val="0"/>
                                          </p:val>
                                        </p:tav>
                                        <p:tav tm="100000">
                                          <p:val>
                                            <p:fltVal val="1"/>
                                          </p:val>
                                        </p:tav>
                                      </p:tavLst>
                                    </p:anim>
                                    <p:anim calcmode="lin" valueType="num">
                                      <p:cBhvr>
                                        <p:cTn id="92" dur="332" tmFilter="0, 0; 0.125,0.2665; 0.25,0.4; 0.375,0.465; 0.5,0.5;  0.625,0.535; 0.75,0.6; 0.875,0.7335; 1,1">
                                          <p:stCondLst>
                                            <p:cond delay="1324"/>
                                          </p:stCondLst>
                                        </p:cTn>
                                        <p:tgtEl>
                                          <p:spTgt spid="299"/>
                                        </p:tgtEl>
                                        <p:attrNameLst>
                                          <p:attrName>ppt_y</p:attrName>
                                        </p:attrNameLst>
                                      </p:cBhvr>
                                      <p:tavLst>
                                        <p:tav tm="0" fmla="#ppt_y-sin(pi*$)/27">
                                          <p:val>
                                            <p:fltVal val="0"/>
                                          </p:val>
                                        </p:tav>
                                        <p:tav tm="100000">
                                          <p:val>
                                            <p:fltVal val="1"/>
                                          </p:val>
                                        </p:tav>
                                      </p:tavLst>
                                    </p:anim>
                                    <p:anim calcmode="lin" valueType="num">
                                      <p:cBhvr>
                                        <p:cTn id="93" dur="164" tmFilter="0, 0; 0.125,0.2665; 0.25,0.4; 0.375,0.465; 0.5,0.5;  0.625,0.535; 0.75,0.6; 0.875,0.7335; 1,1">
                                          <p:stCondLst>
                                            <p:cond delay="1656"/>
                                          </p:stCondLst>
                                        </p:cTn>
                                        <p:tgtEl>
                                          <p:spTgt spid="299"/>
                                        </p:tgtEl>
                                        <p:attrNameLst>
                                          <p:attrName>ppt_y</p:attrName>
                                        </p:attrNameLst>
                                      </p:cBhvr>
                                      <p:tavLst>
                                        <p:tav tm="0" fmla="#ppt_y-sin(pi*$)/81">
                                          <p:val>
                                            <p:fltVal val="0"/>
                                          </p:val>
                                        </p:tav>
                                        <p:tav tm="100000">
                                          <p:val>
                                            <p:fltVal val="1"/>
                                          </p:val>
                                        </p:tav>
                                      </p:tavLst>
                                    </p:anim>
                                    <p:animScale>
                                      <p:cBhvr>
                                        <p:cTn id="94" dur="26">
                                          <p:stCondLst>
                                            <p:cond delay="650"/>
                                          </p:stCondLst>
                                        </p:cTn>
                                        <p:tgtEl>
                                          <p:spTgt spid="299"/>
                                        </p:tgtEl>
                                      </p:cBhvr>
                                      <p:to x="100000" y="60000"/>
                                    </p:animScale>
                                    <p:animScale>
                                      <p:cBhvr>
                                        <p:cTn id="95" dur="166" decel="50000">
                                          <p:stCondLst>
                                            <p:cond delay="676"/>
                                          </p:stCondLst>
                                        </p:cTn>
                                        <p:tgtEl>
                                          <p:spTgt spid="299"/>
                                        </p:tgtEl>
                                      </p:cBhvr>
                                      <p:to x="100000" y="100000"/>
                                    </p:animScale>
                                    <p:animScale>
                                      <p:cBhvr>
                                        <p:cTn id="96" dur="26">
                                          <p:stCondLst>
                                            <p:cond delay="1312"/>
                                          </p:stCondLst>
                                        </p:cTn>
                                        <p:tgtEl>
                                          <p:spTgt spid="299"/>
                                        </p:tgtEl>
                                      </p:cBhvr>
                                      <p:to x="100000" y="80000"/>
                                    </p:animScale>
                                    <p:animScale>
                                      <p:cBhvr>
                                        <p:cTn id="97" dur="166" decel="50000">
                                          <p:stCondLst>
                                            <p:cond delay="1338"/>
                                          </p:stCondLst>
                                        </p:cTn>
                                        <p:tgtEl>
                                          <p:spTgt spid="299"/>
                                        </p:tgtEl>
                                      </p:cBhvr>
                                      <p:to x="100000" y="100000"/>
                                    </p:animScale>
                                    <p:animScale>
                                      <p:cBhvr>
                                        <p:cTn id="98" dur="26">
                                          <p:stCondLst>
                                            <p:cond delay="1642"/>
                                          </p:stCondLst>
                                        </p:cTn>
                                        <p:tgtEl>
                                          <p:spTgt spid="299"/>
                                        </p:tgtEl>
                                      </p:cBhvr>
                                      <p:to x="100000" y="90000"/>
                                    </p:animScale>
                                    <p:animScale>
                                      <p:cBhvr>
                                        <p:cTn id="99" dur="166" decel="50000">
                                          <p:stCondLst>
                                            <p:cond delay="1668"/>
                                          </p:stCondLst>
                                        </p:cTn>
                                        <p:tgtEl>
                                          <p:spTgt spid="299"/>
                                        </p:tgtEl>
                                      </p:cBhvr>
                                      <p:to x="100000" y="100000"/>
                                    </p:animScale>
                                    <p:animScale>
                                      <p:cBhvr>
                                        <p:cTn id="100" dur="26">
                                          <p:stCondLst>
                                            <p:cond delay="1808"/>
                                          </p:stCondLst>
                                        </p:cTn>
                                        <p:tgtEl>
                                          <p:spTgt spid="299"/>
                                        </p:tgtEl>
                                      </p:cBhvr>
                                      <p:to x="100000" y="95000"/>
                                    </p:animScale>
                                    <p:animScale>
                                      <p:cBhvr>
                                        <p:cTn id="101" dur="166" decel="50000">
                                          <p:stCondLst>
                                            <p:cond delay="1834"/>
                                          </p:stCondLst>
                                        </p:cTn>
                                        <p:tgtEl>
                                          <p:spTgt spid="299"/>
                                        </p:tgtEl>
                                      </p:cBhvr>
                                      <p:to x="100000" y="100000"/>
                                    </p:animScale>
                                  </p:childTnLst>
                                </p:cTn>
                              </p:par>
                              <p:par>
                                <p:cTn id="102" presetID="10" presetClass="entr" presetSubtype="0" fill="hold" grpId="0" nodeType="withEffect">
                                  <p:stCondLst>
                                    <p:cond delay="0"/>
                                  </p:stCondLst>
                                  <p:childTnLst>
                                    <p:set>
                                      <p:cBhvr>
                                        <p:cTn id="103" dur="1" fill="hold">
                                          <p:stCondLst>
                                            <p:cond delay="0"/>
                                          </p:stCondLst>
                                        </p:cTn>
                                        <p:tgtEl>
                                          <p:spTgt spid="302"/>
                                        </p:tgtEl>
                                        <p:attrNameLst>
                                          <p:attrName>style.visibility</p:attrName>
                                        </p:attrNameLst>
                                      </p:cBhvr>
                                      <p:to>
                                        <p:strVal val="visible"/>
                                      </p:to>
                                    </p:set>
                                    <p:animEffect transition="in" filter="fade">
                                      <p:cBhvr>
                                        <p:cTn id="104" dur="2000"/>
                                        <p:tgtEl>
                                          <p:spTgt spid="302"/>
                                        </p:tgtEl>
                                      </p:cBhvr>
                                    </p:animEffect>
                                  </p:childTnLst>
                                </p:cTn>
                              </p:par>
                            </p:childTnLst>
                          </p:cTn>
                        </p:par>
                      </p:childTnLst>
                    </p:cTn>
                  </p:par>
                  <p:par>
                    <p:cTn id="105" fill="hold" nodeType="clickPar">
                      <p:stCondLst>
                        <p:cond delay="indefinite"/>
                      </p:stCondLst>
                      <p:childTnLst>
                        <p:par>
                          <p:cTn id="106" fill="hold" nodeType="withGroup">
                            <p:stCondLst>
                              <p:cond delay="0"/>
                            </p:stCondLst>
                            <p:childTnLst>
                              <p:par>
                                <p:cTn id="107" presetID="26" presetClass="entr" presetSubtype="0" fill="hold" grpId="0" nodeType="clickEffect">
                                  <p:stCondLst>
                                    <p:cond delay="0"/>
                                  </p:stCondLst>
                                  <p:childTnLst>
                                    <p:set>
                                      <p:cBhvr>
                                        <p:cTn id="108" dur="1" fill="hold">
                                          <p:stCondLst>
                                            <p:cond delay="0"/>
                                          </p:stCondLst>
                                        </p:cTn>
                                        <p:tgtEl>
                                          <p:spTgt spid="300"/>
                                        </p:tgtEl>
                                        <p:attrNameLst>
                                          <p:attrName>style.visibility</p:attrName>
                                        </p:attrNameLst>
                                      </p:cBhvr>
                                      <p:to>
                                        <p:strVal val="visible"/>
                                      </p:to>
                                    </p:set>
                                    <p:animEffect transition="in" filter="wipe(down)">
                                      <p:cBhvr>
                                        <p:cTn id="109" dur="580">
                                          <p:stCondLst>
                                            <p:cond delay="0"/>
                                          </p:stCondLst>
                                        </p:cTn>
                                        <p:tgtEl>
                                          <p:spTgt spid="300"/>
                                        </p:tgtEl>
                                      </p:cBhvr>
                                    </p:animEffect>
                                    <p:anim calcmode="lin" valueType="num">
                                      <p:cBhvr>
                                        <p:cTn id="110" dur="1822" tmFilter="0,0; 0.14,0.36; 0.43,0.73; 0.71,0.91; 1.0,1.0">
                                          <p:stCondLst>
                                            <p:cond delay="0"/>
                                          </p:stCondLst>
                                        </p:cTn>
                                        <p:tgtEl>
                                          <p:spTgt spid="300"/>
                                        </p:tgtEl>
                                        <p:attrNameLst>
                                          <p:attrName>ppt_x</p:attrName>
                                        </p:attrNameLst>
                                      </p:cBhvr>
                                      <p:tavLst>
                                        <p:tav tm="0">
                                          <p:val>
                                            <p:strVal val="#ppt_x-0.25"/>
                                          </p:val>
                                        </p:tav>
                                        <p:tav tm="100000">
                                          <p:val>
                                            <p:strVal val="#ppt_x"/>
                                          </p:val>
                                        </p:tav>
                                      </p:tavLst>
                                    </p:anim>
                                    <p:anim calcmode="lin" valueType="num">
                                      <p:cBhvr>
                                        <p:cTn id="111" dur="664" tmFilter="0.0,0.0; 0.25,0.07; 0.50,0.2; 0.75,0.467; 1.0,1.0">
                                          <p:stCondLst>
                                            <p:cond delay="0"/>
                                          </p:stCondLst>
                                        </p:cTn>
                                        <p:tgtEl>
                                          <p:spTgt spid="300"/>
                                        </p:tgtEl>
                                        <p:attrNameLst>
                                          <p:attrName>ppt_y</p:attrName>
                                        </p:attrNameLst>
                                      </p:cBhvr>
                                      <p:tavLst>
                                        <p:tav tm="0" fmla="#ppt_y-sin(pi*$)/3">
                                          <p:val>
                                            <p:fltVal val="0.5"/>
                                          </p:val>
                                        </p:tav>
                                        <p:tav tm="100000">
                                          <p:val>
                                            <p:fltVal val="1"/>
                                          </p:val>
                                        </p:tav>
                                      </p:tavLst>
                                    </p:anim>
                                    <p:anim calcmode="lin" valueType="num">
                                      <p:cBhvr>
                                        <p:cTn id="112" dur="664" tmFilter="0, 0; 0.125,0.2665; 0.25,0.4; 0.375,0.465; 0.5,0.5;  0.625,0.535; 0.75,0.6; 0.875,0.7335; 1,1">
                                          <p:stCondLst>
                                            <p:cond delay="664"/>
                                          </p:stCondLst>
                                        </p:cTn>
                                        <p:tgtEl>
                                          <p:spTgt spid="300"/>
                                        </p:tgtEl>
                                        <p:attrNameLst>
                                          <p:attrName>ppt_y</p:attrName>
                                        </p:attrNameLst>
                                      </p:cBhvr>
                                      <p:tavLst>
                                        <p:tav tm="0" fmla="#ppt_y-sin(pi*$)/9">
                                          <p:val>
                                            <p:fltVal val="0"/>
                                          </p:val>
                                        </p:tav>
                                        <p:tav tm="100000">
                                          <p:val>
                                            <p:fltVal val="1"/>
                                          </p:val>
                                        </p:tav>
                                      </p:tavLst>
                                    </p:anim>
                                    <p:anim calcmode="lin" valueType="num">
                                      <p:cBhvr>
                                        <p:cTn id="113" dur="332" tmFilter="0, 0; 0.125,0.2665; 0.25,0.4; 0.375,0.465; 0.5,0.5;  0.625,0.535; 0.75,0.6; 0.875,0.7335; 1,1">
                                          <p:stCondLst>
                                            <p:cond delay="1324"/>
                                          </p:stCondLst>
                                        </p:cTn>
                                        <p:tgtEl>
                                          <p:spTgt spid="300"/>
                                        </p:tgtEl>
                                        <p:attrNameLst>
                                          <p:attrName>ppt_y</p:attrName>
                                        </p:attrNameLst>
                                      </p:cBhvr>
                                      <p:tavLst>
                                        <p:tav tm="0" fmla="#ppt_y-sin(pi*$)/27">
                                          <p:val>
                                            <p:fltVal val="0"/>
                                          </p:val>
                                        </p:tav>
                                        <p:tav tm="100000">
                                          <p:val>
                                            <p:fltVal val="1"/>
                                          </p:val>
                                        </p:tav>
                                      </p:tavLst>
                                    </p:anim>
                                    <p:anim calcmode="lin" valueType="num">
                                      <p:cBhvr>
                                        <p:cTn id="114" dur="164" tmFilter="0, 0; 0.125,0.2665; 0.25,0.4; 0.375,0.465; 0.5,0.5;  0.625,0.535; 0.75,0.6; 0.875,0.7335; 1,1">
                                          <p:stCondLst>
                                            <p:cond delay="1656"/>
                                          </p:stCondLst>
                                        </p:cTn>
                                        <p:tgtEl>
                                          <p:spTgt spid="300"/>
                                        </p:tgtEl>
                                        <p:attrNameLst>
                                          <p:attrName>ppt_y</p:attrName>
                                        </p:attrNameLst>
                                      </p:cBhvr>
                                      <p:tavLst>
                                        <p:tav tm="0" fmla="#ppt_y-sin(pi*$)/81">
                                          <p:val>
                                            <p:fltVal val="0"/>
                                          </p:val>
                                        </p:tav>
                                        <p:tav tm="100000">
                                          <p:val>
                                            <p:fltVal val="1"/>
                                          </p:val>
                                        </p:tav>
                                      </p:tavLst>
                                    </p:anim>
                                    <p:animScale>
                                      <p:cBhvr>
                                        <p:cTn id="115" dur="26">
                                          <p:stCondLst>
                                            <p:cond delay="650"/>
                                          </p:stCondLst>
                                        </p:cTn>
                                        <p:tgtEl>
                                          <p:spTgt spid="300"/>
                                        </p:tgtEl>
                                      </p:cBhvr>
                                      <p:to x="100000" y="60000"/>
                                    </p:animScale>
                                    <p:animScale>
                                      <p:cBhvr>
                                        <p:cTn id="116" dur="166" decel="50000">
                                          <p:stCondLst>
                                            <p:cond delay="676"/>
                                          </p:stCondLst>
                                        </p:cTn>
                                        <p:tgtEl>
                                          <p:spTgt spid="300"/>
                                        </p:tgtEl>
                                      </p:cBhvr>
                                      <p:to x="100000" y="100000"/>
                                    </p:animScale>
                                    <p:animScale>
                                      <p:cBhvr>
                                        <p:cTn id="117" dur="26">
                                          <p:stCondLst>
                                            <p:cond delay="1312"/>
                                          </p:stCondLst>
                                        </p:cTn>
                                        <p:tgtEl>
                                          <p:spTgt spid="300"/>
                                        </p:tgtEl>
                                      </p:cBhvr>
                                      <p:to x="100000" y="80000"/>
                                    </p:animScale>
                                    <p:animScale>
                                      <p:cBhvr>
                                        <p:cTn id="118" dur="166" decel="50000">
                                          <p:stCondLst>
                                            <p:cond delay="1338"/>
                                          </p:stCondLst>
                                        </p:cTn>
                                        <p:tgtEl>
                                          <p:spTgt spid="300"/>
                                        </p:tgtEl>
                                      </p:cBhvr>
                                      <p:to x="100000" y="100000"/>
                                    </p:animScale>
                                    <p:animScale>
                                      <p:cBhvr>
                                        <p:cTn id="119" dur="26">
                                          <p:stCondLst>
                                            <p:cond delay="1642"/>
                                          </p:stCondLst>
                                        </p:cTn>
                                        <p:tgtEl>
                                          <p:spTgt spid="300"/>
                                        </p:tgtEl>
                                      </p:cBhvr>
                                      <p:to x="100000" y="90000"/>
                                    </p:animScale>
                                    <p:animScale>
                                      <p:cBhvr>
                                        <p:cTn id="120" dur="166" decel="50000">
                                          <p:stCondLst>
                                            <p:cond delay="1668"/>
                                          </p:stCondLst>
                                        </p:cTn>
                                        <p:tgtEl>
                                          <p:spTgt spid="300"/>
                                        </p:tgtEl>
                                      </p:cBhvr>
                                      <p:to x="100000" y="100000"/>
                                    </p:animScale>
                                    <p:animScale>
                                      <p:cBhvr>
                                        <p:cTn id="121" dur="26">
                                          <p:stCondLst>
                                            <p:cond delay="1808"/>
                                          </p:stCondLst>
                                        </p:cTn>
                                        <p:tgtEl>
                                          <p:spTgt spid="300"/>
                                        </p:tgtEl>
                                      </p:cBhvr>
                                      <p:to x="100000" y="95000"/>
                                    </p:animScale>
                                    <p:animScale>
                                      <p:cBhvr>
                                        <p:cTn id="122" dur="166" decel="50000">
                                          <p:stCondLst>
                                            <p:cond delay="1834"/>
                                          </p:stCondLst>
                                        </p:cTn>
                                        <p:tgtEl>
                                          <p:spTgt spid="300"/>
                                        </p:tgtEl>
                                      </p:cBhvr>
                                      <p:to x="100000" y="100000"/>
                                    </p:animScale>
                                  </p:childTnLst>
                                </p:cTn>
                              </p:par>
                              <p:par>
                                <p:cTn id="123" presetID="10" presetClass="entr" presetSubtype="0" fill="hold" grpId="0" nodeType="withEffect">
                                  <p:stCondLst>
                                    <p:cond delay="0"/>
                                  </p:stCondLst>
                                  <p:childTnLst>
                                    <p:set>
                                      <p:cBhvr>
                                        <p:cTn id="124" dur="1" fill="hold">
                                          <p:stCondLst>
                                            <p:cond delay="0"/>
                                          </p:stCondLst>
                                        </p:cTn>
                                        <p:tgtEl>
                                          <p:spTgt spid="303"/>
                                        </p:tgtEl>
                                        <p:attrNameLst>
                                          <p:attrName>style.visibility</p:attrName>
                                        </p:attrNameLst>
                                      </p:cBhvr>
                                      <p:to>
                                        <p:strVal val="visible"/>
                                      </p:to>
                                    </p:set>
                                    <p:animEffect transition="in" filter="fade">
                                      <p:cBhvr>
                                        <p:cTn id="125" dur="2000"/>
                                        <p:tgtEl>
                                          <p:spTgt spid="303"/>
                                        </p:tgtEl>
                                      </p:cBhvr>
                                    </p:animEffect>
                                  </p:childTnLst>
                                </p:cTn>
                              </p:par>
                            </p:childTnLst>
                          </p:cTn>
                        </p:par>
                      </p:childTnLst>
                    </p:cTn>
                  </p:par>
                  <p:par>
                    <p:cTn id="126" fill="hold" nodeType="clickPar">
                      <p:stCondLst>
                        <p:cond delay="indefinite"/>
                      </p:stCondLst>
                      <p:childTnLst>
                        <p:par>
                          <p:cTn id="127" fill="hold" nodeType="withGroup">
                            <p:stCondLst>
                              <p:cond delay="0"/>
                            </p:stCondLst>
                            <p:childTnLst>
                              <p:par>
                                <p:cTn id="128" presetID="22" presetClass="entr" presetSubtype="8" fill="hold" nodeType="clickEffect">
                                  <p:stCondLst>
                                    <p:cond delay="0"/>
                                  </p:stCondLst>
                                  <p:childTnLst>
                                    <p:set>
                                      <p:cBhvr>
                                        <p:cTn id="129" dur="1" fill="hold">
                                          <p:stCondLst>
                                            <p:cond delay="0"/>
                                          </p:stCondLst>
                                        </p:cTn>
                                        <p:tgtEl>
                                          <p:spTgt spid="286"/>
                                        </p:tgtEl>
                                        <p:attrNameLst>
                                          <p:attrName>style.visibility</p:attrName>
                                        </p:attrNameLst>
                                      </p:cBhvr>
                                      <p:to>
                                        <p:strVal val="visible"/>
                                      </p:to>
                                    </p:set>
                                    <p:animEffect transition="in" filter="wipe(left)">
                                      <p:cBhvr>
                                        <p:cTn id="130" dur="2000"/>
                                        <p:tgtEl>
                                          <p:spTgt spid="286"/>
                                        </p:tgtEl>
                                      </p:cBhvr>
                                    </p:animEffect>
                                  </p:childTnLst>
                                </p:cTn>
                              </p:par>
                            </p:childTnLst>
                          </p:cTn>
                        </p:par>
                      </p:childTnLst>
                    </p:cTn>
                  </p:par>
                  <p:par>
                    <p:cTn id="131" fill="hold" nodeType="clickPar">
                      <p:stCondLst>
                        <p:cond delay="indefinite"/>
                      </p:stCondLst>
                      <p:childTnLst>
                        <p:par>
                          <p:cTn id="132" fill="hold" nodeType="withGroup">
                            <p:stCondLst>
                              <p:cond delay="0"/>
                            </p:stCondLst>
                            <p:childTnLst>
                              <p:par>
                                <p:cTn id="133" presetID="10" presetClass="exit" presetSubtype="0" fill="hold" grpId="1" nodeType="clickEffect">
                                  <p:stCondLst>
                                    <p:cond delay="0"/>
                                  </p:stCondLst>
                                  <p:childTnLst>
                                    <p:animEffect transition="out" filter="fade">
                                      <p:cBhvr>
                                        <p:cTn id="134" dur="2000"/>
                                        <p:tgtEl>
                                          <p:spTgt spid="298"/>
                                        </p:tgtEl>
                                      </p:cBhvr>
                                    </p:animEffect>
                                    <p:set>
                                      <p:cBhvr>
                                        <p:cTn id="135" dur="1" fill="hold">
                                          <p:stCondLst>
                                            <p:cond delay="1999"/>
                                          </p:stCondLst>
                                        </p:cTn>
                                        <p:tgtEl>
                                          <p:spTgt spid="298"/>
                                        </p:tgtEl>
                                        <p:attrNameLst>
                                          <p:attrName>style.visibility</p:attrName>
                                        </p:attrNameLst>
                                      </p:cBhvr>
                                      <p:to>
                                        <p:strVal val="hidden"/>
                                      </p:to>
                                    </p:set>
                                  </p:childTnLst>
                                </p:cTn>
                              </p:par>
                              <p:par>
                                <p:cTn id="136" presetID="10" presetClass="exit" presetSubtype="0" fill="hold" grpId="1" nodeType="withEffect">
                                  <p:stCondLst>
                                    <p:cond delay="0"/>
                                  </p:stCondLst>
                                  <p:childTnLst>
                                    <p:animEffect transition="out" filter="fade">
                                      <p:cBhvr>
                                        <p:cTn id="137" dur="2000"/>
                                        <p:tgtEl>
                                          <p:spTgt spid="299"/>
                                        </p:tgtEl>
                                      </p:cBhvr>
                                    </p:animEffect>
                                    <p:set>
                                      <p:cBhvr>
                                        <p:cTn id="138" dur="1" fill="hold">
                                          <p:stCondLst>
                                            <p:cond delay="1999"/>
                                          </p:stCondLst>
                                        </p:cTn>
                                        <p:tgtEl>
                                          <p:spTgt spid="299"/>
                                        </p:tgtEl>
                                        <p:attrNameLst>
                                          <p:attrName>style.visibility</p:attrName>
                                        </p:attrNameLst>
                                      </p:cBhvr>
                                      <p:to>
                                        <p:strVal val="hidden"/>
                                      </p:to>
                                    </p:set>
                                  </p:childTnLst>
                                </p:cTn>
                              </p:par>
                              <p:par>
                                <p:cTn id="139" presetID="10" presetClass="exit" presetSubtype="0" fill="hold" grpId="1" nodeType="withEffect">
                                  <p:stCondLst>
                                    <p:cond delay="0"/>
                                  </p:stCondLst>
                                  <p:childTnLst>
                                    <p:animEffect transition="out" filter="fade">
                                      <p:cBhvr>
                                        <p:cTn id="140" dur="2000"/>
                                        <p:tgtEl>
                                          <p:spTgt spid="300"/>
                                        </p:tgtEl>
                                      </p:cBhvr>
                                    </p:animEffect>
                                    <p:set>
                                      <p:cBhvr>
                                        <p:cTn id="141" dur="1" fill="hold">
                                          <p:stCondLst>
                                            <p:cond delay="1999"/>
                                          </p:stCondLst>
                                        </p:cTn>
                                        <p:tgtEl>
                                          <p:spTgt spid="300"/>
                                        </p:tgtEl>
                                        <p:attrNameLst>
                                          <p:attrName>style.visibility</p:attrName>
                                        </p:attrNameLst>
                                      </p:cBhvr>
                                      <p:to>
                                        <p:strVal val="hidden"/>
                                      </p:to>
                                    </p:set>
                                  </p:childTnLst>
                                </p:cTn>
                              </p:par>
                              <p:par>
                                <p:cTn id="142" presetID="10" presetClass="exit" presetSubtype="0" fill="hold" grpId="1" nodeType="withEffect">
                                  <p:stCondLst>
                                    <p:cond delay="0"/>
                                  </p:stCondLst>
                                  <p:childTnLst>
                                    <p:animEffect transition="out" filter="fade">
                                      <p:cBhvr>
                                        <p:cTn id="143" dur="2000"/>
                                        <p:tgtEl>
                                          <p:spTgt spid="301"/>
                                        </p:tgtEl>
                                      </p:cBhvr>
                                    </p:animEffect>
                                    <p:set>
                                      <p:cBhvr>
                                        <p:cTn id="144" dur="1" fill="hold">
                                          <p:stCondLst>
                                            <p:cond delay="1999"/>
                                          </p:stCondLst>
                                        </p:cTn>
                                        <p:tgtEl>
                                          <p:spTgt spid="301"/>
                                        </p:tgtEl>
                                        <p:attrNameLst>
                                          <p:attrName>style.visibility</p:attrName>
                                        </p:attrNameLst>
                                      </p:cBhvr>
                                      <p:to>
                                        <p:strVal val="hidden"/>
                                      </p:to>
                                    </p:set>
                                  </p:childTnLst>
                                </p:cTn>
                              </p:par>
                              <p:par>
                                <p:cTn id="145" presetID="10" presetClass="exit" presetSubtype="0" fill="hold" grpId="1" nodeType="withEffect">
                                  <p:stCondLst>
                                    <p:cond delay="0"/>
                                  </p:stCondLst>
                                  <p:childTnLst>
                                    <p:animEffect transition="out" filter="fade">
                                      <p:cBhvr>
                                        <p:cTn id="146" dur="2000"/>
                                        <p:tgtEl>
                                          <p:spTgt spid="302"/>
                                        </p:tgtEl>
                                      </p:cBhvr>
                                    </p:animEffect>
                                    <p:set>
                                      <p:cBhvr>
                                        <p:cTn id="147" dur="1" fill="hold">
                                          <p:stCondLst>
                                            <p:cond delay="1999"/>
                                          </p:stCondLst>
                                        </p:cTn>
                                        <p:tgtEl>
                                          <p:spTgt spid="302"/>
                                        </p:tgtEl>
                                        <p:attrNameLst>
                                          <p:attrName>style.visibility</p:attrName>
                                        </p:attrNameLst>
                                      </p:cBhvr>
                                      <p:to>
                                        <p:strVal val="hidden"/>
                                      </p:to>
                                    </p:set>
                                  </p:childTnLst>
                                </p:cTn>
                              </p:par>
                              <p:par>
                                <p:cTn id="148" presetID="10" presetClass="exit" presetSubtype="0" fill="hold" grpId="1" nodeType="withEffect">
                                  <p:stCondLst>
                                    <p:cond delay="0"/>
                                  </p:stCondLst>
                                  <p:childTnLst>
                                    <p:animEffect transition="out" filter="fade">
                                      <p:cBhvr>
                                        <p:cTn id="149" dur="2000"/>
                                        <p:tgtEl>
                                          <p:spTgt spid="303"/>
                                        </p:tgtEl>
                                      </p:cBhvr>
                                    </p:animEffect>
                                    <p:set>
                                      <p:cBhvr>
                                        <p:cTn id="150" dur="1" fill="hold">
                                          <p:stCondLst>
                                            <p:cond delay="1999"/>
                                          </p:stCondLst>
                                        </p:cTn>
                                        <p:tgtEl>
                                          <p:spTgt spid="303"/>
                                        </p:tgtEl>
                                        <p:attrNameLst>
                                          <p:attrName>style.visibility</p:attrName>
                                        </p:attrNameLst>
                                      </p:cBhvr>
                                      <p:to>
                                        <p:strVal val="hidden"/>
                                      </p:to>
                                    </p:set>
                                  </p:childTnLst>
                                </p:cTn>
                              </p:par>
                            </p:childTnLst>
                          </p:cTn>
                        </p:par>
                      </p:childTnLst>
                    </p:cTn>
                  </p:par>
                  <p:par>
                    <p:cTn id="151" fill="hold" nodeType="clickPar">
                      <p:stCondLst>
                        <p:cond delay="indefinite"/>
                      </p:stCondLst>
                      <p:childTnLst>
                        <p:par>
                          <p:cTn id="152" fill="hold" nodeType="withGroup">
                            <p:stCondLst>
                              <p:cond delay="0"/>
                            </p:stCondLst>
                            <p:childTnLst>
                              <p:par>
                                <p:cTn id="153" presetID="3" presetClass="entr" presetSubtype="10" fill="hold" nodeType="clickEffect">
                                  <p:stCondLst>
                                    <p:cond delay="0"/>
                                  </p:stCondLst>
                                  <p:childTnLst>
                                    <p:set>
                                      <p:cBhvr>
                                        <p:cTn id="154" dur="1" fill="hold">
                                          <p:stCondLst>
                                            <p:cond delay="0"/>
                                          </p:stCondLst>
                                        </p:cTn>
                                        <p:tgtEl>
                                          <p:spTgt spid="287"/>
                                        </p:tgtEl>
                                        <p:attrNameLst>
                                          <p:attrName>style.visibility</p:attrName>
                                        </p:attrNameLst>
                                      </p:cBhvr>
                                      <p:to>
                                        <p:strVal val="visible"/>
                                      </p:to>
                                    </p:set>
                                    <p:animEffect transition="in" filter="blinds(horizontal)">
                                      <p:cBhvr>
                                        <p:cTn id="155" dur="500"/>
                                        <p:tgtEl>
                                          <p:spTgt spid="287"/>
                                        </p:tgtEl>
                                      </p:cBhvr>
                                    </p:animEffect>
                                  </p:childTnLst>
                                </p:cTn>
                              </p:par>
                              <p:par>
                                <p:cTn id="156" presetID="3" presetClass="entr" presetSubtype="10" fill="hold" nodeType="withEffect">
                                  <p:stCondLst>
                                    <p:cond delay="0"/>
                                  </p:stCondLst>
                                  <p:childTnLst>
                                    <p:set>
                                      <p:cBhvr>
                                        <p:cTn id="157" dur="1" fill="hold">
                                          <p:stCondLst>
                                            <p:cond delay="0"/>
                                          </p:stCondLst>
                                        </p:cTn>
                                        <p:tgtEl>
                                          <p:spTgt spid="288"/>
                                        </p:tgtEl>
                                        <p:attrNameLst>
                                          <p:attrName>style.visibility</p:attrName>
                                        </p:attrNameLst>
                                      </p:cBhvr>
                                      <p:to>
                                        <p:strVal val="visible"/>
                                      </p:to>
                                    </p:set>
                                    <p:animEffect transition="in" filter="blinds(horizontal)">
                                      <p:cBhvr>
                                        <p:cTn id="158" dur="500"/>
                                        <p:tgtEl>
                                          <p:spTgt spid="288"/>
                                        </p:tgtEl>
                                      </p:cBhvr>
                                    </p:animEffect>
                                  </p:childTnLst>
                                </p:cTn>
                              </p:par>
                              <p:par>
                                <p:cTn id="159" presetID="3" presetClass="entr" presetSubtype="10" fill="hold" nodeType="withEffect">
                                  <p:stCondLst>
                                    <p:cond delay="0"/>
                                  </p:stCondLst>
                                  <p:childTnLst>
                                    <p:set>
                                      <p:cBhvr>
                                        <p:cTn id="160" dur="1" fill="hold">
                                          <p:stCondLst>
                                            <p:cond delay="0"/>
                                          </p:stCondLst>
                                        </p:cTn>
                                        <p:tgtEl>
                                          <p:spTgt spid="289"/>
                                        </p:tgtEl>
                                        <p:attrNameLst>
                                          <p:attrName>style.visibility</p:attrName>
                                        </p:attrNameLst>
                                      </p:cBhvr>
                                      <p:to>
                                        <p:strVal val="visible"/>
                                      </p:to>
                                    </p:set>
                                    <p:animEffect transition="in" filter="blinds(horizontal)">
                                      <p:cBhvr>
                                        <p:cTn id="161" dur="500"/>
                                        <p:tgtEl>
                                          <p:spTgt spid="289"/>
                                        </p:tgtEl>
                                      </p:cBhvr>
                                    </p:animEffect>
                                  </p:childTnLst>
                                </p:cTn>
                              </p:par>
                              <p:par>
                                <p:cTn id="162" presetID="3" presetClass="entr" presetSubtype="10" fill="hold" nodeType="withEffect">
                                  <p:stCondLst>
                                    <p:cond delay="0"/>
                                  </p:stCondLst>
                                  <p:childTnLst>
                                    <p:set>
                                      <p:cBhvr>
                                        <p:cTn id="163" dur="1" fill="hold">
                                          <p:stCondLst>
                                            <p:cond delay="0"/>
                                          </p:stCondLst>
                                        </p:cTn>
                                        <p:tgtEl>
                                          <p:spTgt spid="290"/>
                                        </p:tgtEl>
                                        <p:attrNameLst>
                                          <p:attrName>style.visibility</p:attrName>
                                        </p:attrNameLst>
                                      </p:cBhvr>
                                      <p:to>
                                        <p:strVal val="visible"/>
                                      </p:to>
                                    </p:set>
                                    <p:animEffect transition="in" filter="blinds(horizontal)">
                                      <p:cBhvr>
                                        <p:cTn id="164" dur="500"/>
                                        <p:tgtEl>
                                          <p:spTgt spid="290"/>
                                        </p:tgtEl>
                                      </p:cBhvr>
                                    </p:animEffect>
                                  </p:childTnLst>
                                </p:cTn>
                              </p:par>
                              <p:par>
                                <p:cTn id="165" presetID="3" presetClass="entr" presetSubtype="10" fill="hold" nodeType="withEffect">
                                  <p:stCondLst>
                                    <p:cond delay="0"/>
                                  </p:stCondLst>
                                  <p:childTnLst>
                                    <p:set>
                                      <p:cBhvr>
                                        <p:cTn id="166" dur="1" fill="hold">
                                          <p:stCondLst>
                                            <p:cond delay="0"/>
                                          </p:stCondLst>
                                        </p:cTn>
                                        <p:tgtEl>
                                          <p:spTgt spid="291"/>
                                        </p:tgtEl>
                                        <p:attrNameLst>
                                          <p:attrName>style.visibility</p:attrName>
                                        </p:attrNameLst>
                                      </p:cBhvr>
                                      <p:to>
                                        <p:strVal val="visible"/>
                                      </p:to>
                                    </p:set>
                                    <p:animEffect transition="in" filter="blinds(horizontal)">
                                      <p:cBhvr>
                                        <p:cTn id="167" dur="500"/>
                                        <p:tgtEl>
                                          <p:spTgt spid="291"/>
                                        </p:tgtEl>
                                      </p:cBhvr>
                                    </p:animEffect>
                                  </p:childTnLst>
                                </p:cTn>
                              </p:par>
                              <p:par>
                                <p:cTn id="168" presetID="3" presetClass="entr" presetSubtype="10" fill="hold" nodeType="withEffect">
                                  <p:stCondLst>
                                    <p:cond delay="0"/>
                                  </p:stCondLst>
                                  <p:childTnLst>
                                    <p:set>
                                      <p:cBhvr>
                                        <p:cTn id="169" dur="1" fill="hold">
                                          <p:stCondLst>
                                            <p:cond delay="0"/>
                                          </p:stCondLst>
                                        </p:cTn>
                                        <p:tgtEl>
                                          <p:spTgt spid="292"/>
                                        </p:tgtEl>
                                        <p:attrNameLst>
                                          <p:attrName>style.visibility</p:attrName>
                                        </p:attrNameLst>
                                      </p:cBhvr>
                                      <p:to>
                                        <p:strVal val="visible"/>
                                      </p:to>
                                    </p:set>
                                    <p:animEffect transition="in" filter="blinds(horizontal)">
                                      <p:cBhvr>
                                        <p:cTn id="170" dur="500"/>
                                        <p:tgtEl>
                                          <p:spTgt spid="292"/>
                                        </p:tgtEl>
                                      </p:cBhvr>
                                    </p:animEffect>
                                  </p:childTnLst>
                                </p:cTn>
                              </p:par>
                            </p:childTnLst>
                          </p:cTn>
                        </p:par>
                      </p:childTnLst>
                    </p:cTn>
                  </p:par>
                  <p:par>
                    <p:cTn id="171" fill="hold" nodeType="clickPar">
                      <p:stCondLst>
                        <p:cond delay="indefinite"/>
                      </p:stCondLst>
                      <p:childTnLst>
                        <p:par>
                          <p:cTn id="172" fill="hold" nodeType="withGroup">
                            <p:stCondLst>
                              <p:cond delay="0"/>
                            </p:stCondLst>
                            <p:childTnLst>
                              <p:par>
                                <p:cTn id="173" presetID="16" presetClass="entr" presetSubtype="42" fill="hold" grpId="0" nodeType="clickEffect">
                                  <p:stCondLst>
                                    <p:cond delay="0"/>
                                  </p:stCondLst>
                                  <p:childTnLst>
                                    <p:set>
                                      <p:cBhvr>
                                        <p:cTn id="174" dur="1" fill="hold">
                                          <p:stCondLst>
                                            <p:cond delay="0"/>
                                          </p:stCondLst>
                                        </p:cTn>
                                        <p:tgtEl>
                                          <p:spTgt spid="304"/>
                                        </p:tgtEl>
                                        <p:attrNameLst>
                                          <p:attrName>style.visibility</p:attrName>
                                        </p:attrNameLst>
                                      </p:cBhvr>
                                      <p:to>
                                        <p:strVal val="visible"/>
                                      </p:to>
                                    </p:set>
                                    <p:animEffect transition="in" filter="barn(outHorizontal)">
                                      <p:cBhvr>
                                        <p:cTn id="175" dur="500"/>
                                        <p:tgtEl>
                                          <p:spTgt spid="304"/>
                                        </p:tgtEl>
                                      </p:cBhvr>
                                    </p:animEffect>
                                  </p:childTnLst>
                                </p:cTn>
                              </p:par>
                              <p:par>
                                <p:cTn id="176" presetID="3" presetClass="entr" presetSubtype="10" fill="hold" nodeType="withEffect">
                                  <p:stCondLst>
                                    <p:cond delay="0"/>
                                  </p:stCondLst>
                                  <p:childTnLst>
                                    <p:set>
                                      <p:cBhvr>
                                        <p:cTn id="177" dur="1" fill="hold">
                                          <p:stCondLst>
                                            <p:cond delay="0"/>
                                          </p:stCondLst>
                                        </p:cTn>
                                        <p:tgtEl>
                                          <p:spTgt spid="305"/>
                                        </p:tgtEl>
                                        <p:attrNameLst>
                                          <p:attrName>style.visibility</p:attrName>
                                        </p:attrNameLst>
                                      </p:cBhvr>
                                      <p:to>
                                        <p:strVal val="visible"/>
                                      </p:to>
                                    </p:set>
                                    <p:animEffect transition="in" filter="blinds(horizontal)">
                                      <p:cBhvr>
                                        <p:cTn id="178" dur="500"/>
                                        <p:tgtEl>
                                          <p:spTgt spid="305"/>
                                        </p:tgtEl>
                                      </p:cBhvr>
                                    </p:animEffect>
                                  </p:childTnLst>
                                </p:cTn>
                              </p:par>
                            </p:childTnLst>
                          </p:cTn>
                        </p:par>
                      </p:childTnLst>
                    </p:cTn>
                  </p:par>
                  <p:par>
                    <p:cTn id="179" fill="hold" nodeType="clickPar">
                      <p:stCondLst>
                        <p:cond delay="indefinite"/>
                      </p:stCondLst>
                      <p:childTnLst>
                        <p:par>
                          <p:cTn id="180" fill="hold" nodeType="withGroup">
                            <p:stCondLst>
                              <p:cond delay="0"/>
                            </p:stCondLst>
                            <p:childTnLst>
                              <p:par>
                                <p:cTn id="181" presetID="3" presetClass="entr" presetSubtype="10" fill="hold" nodeType="clickEffect">
                                  <p:stCondLst>
                                    <p:cond delay="0"/>
                                  </p:stCondLst>
                                  <p:childTnLst>
                                    <p:set>
                                      <p:cBhvr>
                                        <p:cTn id="182" dur="1" fill="hold">
                                          <p:stCondLst>
                                            <p:cond delay="0"/>
                                          </p:stCondLst>
                                        </p:cTn>
                                        <p:tgtEl>
                                          <p:spTgt spid="293"/>
                                        </p:tgtEl>
                                        <p:attrNameLst>
                                          <p:attrName>style.visibility</p:attrName>
                                        </p:attrNameLst>
                                      </p:cBhvr>
                                      <p:to>
                                        <p:strVal val="visible"/>
                                      </p:to>
                                    </p:set>
                                    <p:animEffect transition="in" filter="blinds(horizontal)">
                                      <p:cBhvr>
                                        <p:cTn id="183" dur="500"/>
                                        <p:tgtEl>
                                          <p:spTgt spid="293"/>
                                        </p:tgtEl>
                                      </p:cBhvr>
                                    </p:animEffect>
                                  </p:childTnLst>
                                </p:cTn>
                              </p:par>
                              <p:par>
                                <p:cTn id="184" presetID="10" presetClass="exit" presetSubtype="0" fill="hold" nodeType="withEffect">
                                  <p:stCondLst>
                                    <p:cond delay="0"/>
                                  </p:stCondLst>
                                  <p:childTnLst>
                                    <p:animEffect transition="out" filter="fade">
                                      <p:cBhvr>
                                        <p:cTn id="185" dur="2000"/>
                                        <p:tgtEl>
                                          <p:spTgt spid="288"/>
                                        </p:tgtEl>
                                      </p:cBhvr>
                                    </p:animEffect>
                                    <p:set>
                                      <p:cBhvr>
                                        <p:cTn id="186" dur="1" fill="hold">
                                          <p:stCondLst>
                                            <p:cond delay="1999"/>
                                          </p:stCondLst>
                                        </p:cTn>
                                        <p:tgtEl>
                                          <p:spTgt spid="288"/>
                                        </p:tgtEl>
                                        <p:attrNameLst>
                                          <p:attrName>style.visibility</p:attrName>
                                        </p:attrNameLst>
                                      </p:cBhvr>
                                      <p:to>
                                        <p:strVal val="hidden"/>
                                      </p:to>
                                    </p:set>
                                  </p:childTnLst>
                                </p:cTn>
                              </p:par>
                            </p:childTnLst>
                          </p:cTn>
                        </p:par>
                      </p:childTnLst>
                    </p:cTn>
                  </p:par>
                  <p:par>
                    <p:cTn id="187" fill="hold" nodeType="clickPar">
                      <p:stCondLst>
                        <p:cond delay="indefinite"/>
                      </p:stCondLst>
                      <p:childTnLst>
                        <p:par>
                          <p:cTn id="188" fill="hold" nodeType="withGroup">
                            <p:stCondLst>
                              <p:cond delay="0"/>
                            </p:stCondLst>
                            <p:childTnLst>
                              <p:par>
                                <p:cTn id="189" presetID="3" presetClass="entr" presetSubtype="10" fill="hold" nodeType="clickEffect">
                                  <p:stCondLst>
                                    <p:cond delay="0"/>
                                  </p:stCondLst>
                                  <p:childTnLst>
                                    <p:set>
                                      <p:cBhvr>
                                        <p:cTn id="190" dur="1" fill="hold">
                                          <p:stCondLst>
                                            <p:cond delay="0"/>
                                          </p:stCondLst>
                                        </p:cTn>
                                        <p:tgtEl>
                                          <p:spTgt spid="152"/>
                                        </p:tgtEl>
                                        <p:attrNameLst>
                                          <p:attrName>style.visibility</p:attrName>
                                        </p:attrNameLst>
                                      </p:cBhvr>
                                      <p:to>
                                        <p:strVal val="visible"/>
                                      </p:to>
                                    </p:set>
                                    <p:animEffect transition="in" filter="blinds(horizontal)">
                                      <p:cBhvr>
                                        <p:cTn id="191" dur="500"/>
                                        <p:tgtEl>
                                          <p:spTgt spid="152"/>
                                        </p:tgtEl>
                                      </p:cBhvr>
                                    </p:animEffect>
                                  </p:childTnLst>
                                </p:cTn>
                              </p:par>
                              <p:par>
                                <p:cTn id="192" presetID="16" presetClass="entr" presetSubtype="37" fill="hold" grpId="0" nodeType="withEffect">
                                  <p:stCondLst>
                                    <p:cond delay="0"/>
                                  </p:stCondLst>
                                  <p:childTnLst>
                                    <p:set>
                                      <p:cBhvr>
                                        <p:cTn id="193" dur="1" fill="hold">
                                          <p:stCondLst>
                                            <p:cond delay="0"/>
                                          </p:stCondLst>
                                        </p:cTn>
                                        <p:tgtEl>
                                          <p:spTgt spid="306"/>
                                        </p:tgtEl>
                                        <p:attrNameLst>
                                          <p:attrName>style.visibility</p:attrName>
                                        </p:attrNameLst>
                                      </p:cBhvr>
                                      <p:to>
                                        <p:strVal val="visible"/>
                                      </p:to>
                                    </p:set>
                                    <p:animEffect transition="in" filter="barn(outVertical)">
                                      <p:cBhvr>
                                        <p:cTn id="194" dur="2000"/>
                                        <p:tgtEl>
                                          <p:spTgt spid="306"/>
                                        </p:tgtEl>
                                      </p:cBhvr>
                                    </p:animEffect>
                                  </p:childTnLst>
                                </p:cTn>
                              </p:par>
                            </p:childTnLst>
                          </p:cTn>
                        </p:par>
                      </p:childTnLst>
                    </p:cTn>
                  </p:par>
                  <p:par>
                    <p:cTn id="195" fill="hold" nodeType="clickPar">
                      <p:stCondLst>
                        <p:cond delay="indefinite"/>
                      </p:stCondLst>
                      <p:childTnLst>
                        <p:par>
                          <p:cTn id="196" fill="hold" nodeType="withGroup">
                            <p:stCondLst>
                              <p:cond delay="0"/>
                            </p:stCondLst>
                            <p:childTnLst>
                              <p:par>
                                <p:cTn id="197" presetID="3" presetClass="entr" presetSubtype="10" fill="hold" nodeType="clickEffect">
                                  <p:stCondLst>
                                    <p:cond delay="0"/>
                                  </p:stCondLst>
                                  <p:childTnLst>
                                    <p:set>
                                      <p:cBhvr>
                                        <p:cTn id="198" dur="1" fill="hold">
                                          <p:stCondLst>
                                            <p:cond delay="0"/>
                                          </p:stCondLst>
                                        </p:cTn>
                                        <p:tgtEl>
                                          <p:spTgt spid="294"/>
                                        </p:tgtEl>
                                        <p:attrNameLst>
                                          <p:attrName>style.visibility</p:attrName>
                                        </p:attrNameLst>
                                      </p:cBhvr>
                                      <p:to>
                                        <p:strVal val="visible"/>
                                      </p:to>
                                    </p:set>
                                    <p:animEffect transition="in" filter="blinds(horizontal)">
                                      <p:cBhvr>
                                        <p:cTn id="199" dur="500"/>
                                        <p:tgtEl>
                                          <p:spTgt spid="294"/>
                                        </p:tgtEl>
                                      </p:cBhvr>
                                    </p:animEffect>
                                  </p:childTnLst>
                                </p:cTn>
                              </p:par>
                              <p:par>
                                <p:cTn id="200" presetID="10" presetClass="exit" presetSubtype="0" fill="hold" nodeType="withEffect">
                                  <p:stCondLst>
                                    <p:cond delay="0"/>
                                  </p:stCondLst>
                                  <p:childTnLst>
                                    <p:animEffect transition="out" filter="fade">
                                      <p:cBhvr>
                                        <p:cTn id="201" dur="2000"/>
                                        <p:tgtEl>
                                          <p:spTgt spid="290"/>
                                        </p:tgtEl>
                                      </p:cBhvr>
                                    </p:animEffect>
                                    <p:set>
                                      <p:cBhvr>
                                        <p:cTn id="202" dur="1" fill="hold">
                                          <p:stCondLst>
                                            <p:cond delay="1999"/>
                                          </p:stCondLst>
                                        </p:cTn>
                                        <p:tgtEl>
                                          <p:spTgt spid="290"/>
                                        </p:tgtEl>
                                        <p:attrNameLst>
                                          <p:attrName>style.visibility</p:attrName>
                                        </p:attrNameLst>
                                      </p:cBhvr>
                                      <p:to>
                                        <p:strVal val="hidden"/>
                                      </p:to>
                                    </p:set>
                                  </p:childTnLst>
                                </p:cTn>
                              </p:par>
                            </p:childTnLst>
                          </p:cTn>
                        </p:par>
                      </p:childTnLst>
                    </p:cTn>
                  </p:par>
                  <p:par>
                    <p:cTn id="203" fill="hold" nodeType="clickPar">
                      <p:stCondLst>
                        <p:cond delay="indefinite"/>
                      </p:stCondLst>
                      <p:childTnLst>
                        <p:par>
                          <p:cTn id="204" fill="hold" nodeType="withGroup">
                            <p:stCondLst>
                              <p:cond delay="0"/>
                            </p:stCondLst>
                            <p:childTnLst>
                              <p:par>
                                <p:cTn id="205" presetID="3" presetClass="entr" presetSubtype="10" fill="hold" nodeType="clickEffect">
                                  <p:stCondLst>
                                    <p:cond delay="0"/>
                                  </p:stCondLst>
                                  <p:childTnLst>
                                    <p:set>
                                      <p:cBhvr>
                                        <p:cTn id="206" dur="1" fill="hold">
                                          <p:stCondLst>
                                            <p:cond delay="0"/>
                                          </p:stCondLst>
                                        </p:cTn>
                                        <p:tgtEl>
                                          <p:spTgt spid="307"/>
                                        </p:tgtEl>
                                        <p:attrNameLst>
                                          <p:attrName>style.visibility</p:attrName>
                                        </p:attrNameLst>
                                      </p:cBhvr>
                                      <p:to>
                                        <p:strVal val="visible"/>
                                      </p:to>
                                    </p:set>
                                    <p:animEffect transition="in" filter="blinds(horizontal)">
                                      <p:cBhvr>
                                        <p:cTn id="207" dur="500"/>
                                        <p:tgtEl>
                                          <p:spTgt spid="307"/>
                                        </p:tgtEl>
                                      </p:cBhvr>
                                    </p:animEffect>
                                  </p:childTnLst>
                                </p:cTn>
                              </p:par>
                              <p:par>
                                <p:cTn id="208" presetID="10" presetClass="exit" presetSubtype="0" fill="hold" nodeType="withEffect">
                                  <p:stCondLst>
                                    <p:cond delay="0"/>
                                  </p:stCondLst>
                                  <p:childTnLst>
                                    <p:animEffect transition="out" filter="fade">
                                      <p:cBhvr>
                                        <p:cTn id="209" dur="2000"/>
                                        <p:tgtEl>
                                          <p:spTgt spid="149"/>
                                        </p:tgtEl>
                                      </p:cBhvr>
                                    </p:animEffect>
                                    <p:set>
                                      <p:cBhvr>
                                        <p:cTn id="210" dur="1" fill="hold">
                                          <p:stCondLst>
                                            <p:cond delay="1999"/>
                                          </p:stCondLst>
                                        </p:cTn>
                                        <p:tgtEl>
                                          <p:spTgt spid="149"/>
                                        </p:tgtEl>
                                        <p:attrNameLst>
                                          <p:attrName>style.visibility</p:attrName>
                                        </p:attrNameLst>
                                      </p:cBhvr>
                                      <p:to>
                                        <p:strVal val="hidden"/>
                                      </p:to>
                                    </p:set>
                                  </p:childTnLst>
                                </p:cTn>
                              </p:par>
                            </p:childTnLst>
                          </p:cTn>
                        </p:par>
                      </p:childTnLst>
                    </p:cTn>
                  </p:par>
                  <p:par>
                    <p:cTn id="211" fill="hold" nodeType="clickPar">
                      <p:stCondLst>
                        <p:cond delay="indefinite"/>
                      </p:stCondLst>
                      <p:childTnLst>
                        <p:par>
                          <p:cTn id="212" fill="hold" nodeType="withGroup">
                            <p:stCondLst>
                              <p:cond delay="0"/>
                            </p:stCondLst>
                            <p:childTnLst>
                              <p:par>
                                <p:cTn id="213" presetID="3" presetClass="entr" presetSubtype="10" fill="hold" nodeType="clickEffect">
                                  <p:stCondLst>
                                    <p:cond delay="0"/>
                                  </p:stCondLst>
                                  <p:childTnLst>
                                    <p:set>
                                      <p:cBhvr>
                                        <p:cTn id="214" dur="1" fill="hold">
                                          <p:stCondLst>
                                            <p:cond delay="0"/>
                                          </p:stCondLst>
                                        </p:cTn>
                                        <p:tgtEl>
                                          <p:spTgt spid="295"/>
                                        </p:tgtEl>
                                        <p:attrNameLst>
                                          <p:attrName>style.visibility</p:attrName>
                                        </p:attrNameLst>
                                      </p:cBhvr>
                                      <p:to>
                                        <p:strVal val="visible"/>
                                      </p:to>
                                    </p:set>
                                    <p:animEffect transition="in" filter="blinds(horizontal)">
                                      <p:cBhvr>
                                        <p:cTn id="215" dur="500"/>
                                        <p:tgtEl>
                                          <p:spTgt spid="295"/>
                                        </p:tgtEl>
                                      </p:cBhvr>
                                    </p:animEffect>
                                  </p:childTnLst>
                                </p:cTn>
                              </p:par>
                              <p:par>
                                <p:cTn id="216" presetID="10" presetClass="exit" presetSubtype="0" fill="hold" nodeType="withEffect">
                                  <p:stCondLst>
                                    <p:cond delay="0"/>
                                  </p:stCondLst>
                                  <p:childTnLst>
                                    <p:animEffect transition="out" filter="fade">
                                      <p:cBhvr>
                                        <p:cTn id="217" dur="2000"/>
                                        <p:tgtEl>
                                          <p:spTgt spid="291"/>
                                        </p:tgtEl>
                                      </p:cBhvr>
                                    </p:animEffect>
                                    <p:set>
                                      <p:cBhvr>
                                        <p:cTn id="218" dur="1" fill="hold">
                                          <p:stCondLst>
                                            <p:cond delay="1999"/>
                                          </p:stCondLst>
                                        </p:cTn>
                                        <p:tgtEl>
                                          <p:spTgt spid="291"/>
                                        </p:tgtEl>
                                        <p:attrNameLst>
                                          <p:attrName>style.visibility</p:attrName>
                                        </p:attrNameLst>
                                      </p:cBhvr>
                                      <p:to>
                                        <p:strVal val="hidden"/>
                                      </p:to>
                                    </p:set>
                                  </p:childTnLst>
                                </p:cTn>
                              </p:par>
                            </p:childTnLst>
                          </p:cTn>
                        </p:par>
                      </p:childTnLst>
                    </p:cTn>
                  </p:par>
                  <p:par>
                    <p:cTn id="219" fill="hold" nodeType="clickPar">
                      <p:stCondLst>
                        <p:cond delay="indefinite"/>
                      </p:stCondLst>
                      <p:childTnLst>
                        <p:par>
                          <p:cTn id="220" fill="hold" nodeType="withGroup">
                            <p:stCondLst>
                              <p:cond delay="0"/>
                            </p:stCondLst>
                            <p:childTnLst>
                              <p:par>
                                <p:cTn id="221" presetID="3" presetClass="entr" presetSubtype="10" fill="hold" nodeType="clickEffect">
                                  <p:stCondLst>
                                    <p:cond delay="0"/>
                                  </p:stCondLst>
                                  <p:childTnLst>
                                    <p:set>
                                      <p:cBhvr>
                                        <p:cTn id="222" dur="1" fill="hold">
                                          <p:stCondLst>
                                            <p:cond delay="0"/>
                                          </p:stCondLst>
                                        </p:cTn>
                                        <p:tgtEl>
                                          <p:spTgt spid="308"/>
                                        </p:tgtEl>
                                        <p:attrNameLst>
                                          <p:attrName>style.visibility</p:attrName>
                                        </p:attrNameLst>
                                      </p:cBhvr>
                                      <p:to>
                                        <p:strVal val="visible"/>
                                      </p:to>
                                    </p:set>
                                    <p:animEffect transition="in" filter="blinds(horizontal)">
                                      <p:cBhvr>
                                        <p:cTn id="223" dur="500"/>
                                        <p:tgtEl>
                                          <p:spTgt spid="308"/>
                                        </p:tgtEl>
                                      </p:cBhvr>
                                    </p:animEffect>
                                  </p:childTnLst>
                                </p:cTn>
                              </p:par>
                            </p:childTnLst>
                          </p:cTn>
                        </p:par>
                      </p:childTnLst>
                    </p:cTn>
                  </p:par>
                  <p:par>
                    <p:cTn id="224" fill="hold" nodeType="clickPar">
                      <p:stCondLst>
                        <p:cond delay="indefinite"/>
                      </p:stCondLst>
                      <p:childTnLst>
                        <p:par>
                          <p:cTn id="225" fill="hold" nodeType="withGroup">
                            <p:stCondLst>
                              <p:cond delay="0"/>
                            </p:stCondLst>
                            <p:childTnLst>
                              <p:par>
                                <p:cTn id="226" presetID="3" presetClass="entr" presetSubtype="10" fill="hold" nodeType="clickEffect">
                                  <p:stCondLst>
                                    <p:cond delay="0"/>
                                  </p:stCondLst>
                                  <p:childTnLst>
                                    <p:set>
                                      <p:cBhvr>
                                        <p:cTn id="227" dur="1" fill="hold">
                                          <p:stCondLst>
                                            <p:cond delay="0"/>
                                          </p:stCondLst>
                                        </p:cTn>
                                        <p:tgtEl>
                                          <p:spTgt spid="296"/>
                                        </p:tgtEl>
                                        <p:attrNameLst>
                                          <p:attrName>style.visibility</p:attrName>
                                        </p:attrNameLst>
                                      </p:cBhvr>
                                      <p:to>
                                        <p:strVal val="visible"/>
                                      </p:to>
                                    </p:set>
                                    <p:animEffect transition="in" filter="blinds(horizontal)">
                                      <p:cBhvr>
                                        <p:cTn id="228" dur="500"/>
                                        <p:tgtEl>
                                          <p:spTgt spid="296"/>
                                        </p:tgtEl>
                                      </p:cBhvr>
                                    </p:animEffect>
                                  </p:childTnLst>
                                </p:cTn>
                              </p:par>
                              <p:par>
                                <p:cTn id="229" presetID="10" presetClass="exit" presetSubtype="0" fill="hold" nodeType="withEffect">
                                  <p:stCondLst>
                                    <p:cond delay="0"/>
                                  </p:stCondLst>
                                  <p:childTnLst>
                                    <p:animEffect transition="out" filter="fade">
                                      <p:cBhvr>
                                        <p:cTn id="230" dur="2000"/>
                                        <p:tgtEl>
                                          <p:spTgt spid="292"/>
                                        </p:tgtEl>
                                      </p:cBhvr>
                                    </p:animEffect>
                                    <p:set>
                                      <p:cBhvr>
                                        <p:cTn id="231" dur="1" fill="hold">
                                          <p:stCondLst>
                                            <p:cond delay="1999"/>
                                          </p:stCondLst>
                                        </p:cTn>
                                        <p:tgtEl>
                                          <p:spTgt spid="292"/>
                                        </p:tgtEl>
                                        <p:attrNameLst>
                                          <p:attrName>style.visibility</p:attrName>
                                        </p:attrNameLst>
                                      </p:cBhvr>
                                      <p:to>
                                        <p:strVal val="hidden"/>
                                      </p:to>
                                    </p:set>
                                  </p:childTnLst>
                                </p:cTn>
                              </p:par>
                            </p:childTnLst>
                          </p:cTn>
                        </p:par>
                      </p:childTnLst>
                    </p:cTn>
                  </p:par>
                  <p:par>
                    <p:cTn id="232" fill="hold" nodeType="clickPar">
                      <p:stCondLst>
                        <p:cond delay="indefinite"/>
                      </p:stCondLst>
                      <p:childTnLst>
                        <p:par>
                          <p:cTn id="233" fill="hold" nodeType="withGroup">
                            <p:stCondLst>
                              <p:cond delay="0"/>
                            </p:stCondLst>
                            <p:childTnLst>
                              <p:par>
                                <p:cTn id="234" presetID="3" presetClass="entr" presetSubtype="10" fill="hold" grpId="0" nodeType="clickEffect">
                                  <p:stCondLst>
                                    <p:cond delay="0"/>
                                  </p:stCondLst>
                                  <p:childTnLst>
                                    <p:set>
                                      <p:cBhvr>
                                        <p:cTn id="235" dur="1" fill="hold">
                                          <p:stCondLst>
                                            <p:cond delay="0"/>
                                          </p:stCondLst>
                                        </p:cTn>
                                        <p:tgtEl>
                                          <p:spTgt spid="297"/>
                                        </p:tgtEl>
                                        <p:attrNameLst>
                                          <p:attrName>style.visibility</p:attrName>
                                        </p:attrNameLst>
                                      </p:cBhvr>
                                      <p:to>
                                        <p:strVal val="visible"/>
                                      </p:to>
                                    </p:set>
                                    <p:animEffect transition="in" filter="blinds(horizontal)">
                                      <p:cBhvr>
                                        <p:cTn id="236" dur="500"/>
                                        <p:tgtEl>
                                          <p:spTgt spid="29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7" grpId="0" animBg="1"/>
      <p:bldP spid="298" grpId="0" animBg="1"/>
      <p:bldP spid="298" grpId="1" animBg="1"/>
      <p:bldP spid="299" grpId="0" animBg="1"/>
      <p:bldP spid="299" grpId="1" animBg="1"/>
      <p:bldP spid="300" grpId="0" animBg="1"/>
      <p:bldP spid="300" grpId="1" animBg="1"/>
      <p:bldP spid="301" grpId="0" animBg="1"/>
      <p:bldP spid="301" grpId="1" animBg="1"/>
      <p:bldP spid="302" grpId="0" animBg="1"/>
      <p:bldP spid="302" grpId="1" animBg="1"/>
      <p:bldP spid="303" grpId="0" animBg="1"/>
      <p:bldP spid="303" grpId="1" animBg="1"/>
      <p:bldP spid="304" grpId="0" animBg="1"/>
      <p:bldP spid="306"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506" name="Object 9">
            <a:extLst>
              <a:ext uri="{FF2B5EF4-FFF2-40B4-BE49-F238E27FC236}">
                <a16:creationId xmlns:a16="http://schemas.microsoft.com/office/drawing/2014/main" id="{2CAC3A3A-72B0-442D-BDBC-AE5DD5FDA62B}"/>
              </a:ext>
            </a:extLst>
          </p:cNvPr>
          <p:cNvGraphicFramePr>
            <a:graphicFrameLocks noChangeAspect="1"/>
          </p:cNvGraphicFramePr>
          <p:nvPr/>
        </p:nvGraphicFramePr>
        <p:xfrm>
          <a:off x="204788" y="-6350"/>
          <a:ext cx="3559175" cy="760413"/>
        </p:xfrm>
        <a:graphic>
          <a:graphicData uri="http://schemas.openxmlformats.org/presentationml/2006/ole">
            <mc:AlternateContent xmlns:mc="http://schemas.openxmlformats.org/markup-compatibility/2006">
              <mc:Choice xmlns:v="urn:schemas-microsoft-com:vml" Requires="v">
                <p:oleObj name="Equation" r:id="rId4" imgW="2032000" imgH="431800" progId="Equation.DSMT4">
                  <p:embed/>
                </p:oleObj>
              </mc:Choice>
              <mc:Fallback>
                <p:oleObj name="Equation" r:id="rId4" imgW="2032000" imgH="431800" progId="Equation.DSMT4">
                  <p:embed/>
                  <p:pic>
                    <p:nvPicPr>
                      <p:cNvPr id="21506" name="Object 9">
                        <a:extLst>
                          <a:ext uri="{FF2B5EF4-FFF2-40B4-BE49-F238E27FC236}">
                            <a16:creationId xmlns:a16="http://schemas.microsoft.com/office/drawing/2014/main" id="{2CAC3A3A-72B0-442D-BDBC-AE5DD5FDA62B}"/>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4788" y="-6350"/>
                        <a:ext cx="3559175" cy="760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pic>
        <p:nvPicPr>
          <p:cNvPr id="21507" name="Picture 141">
            <a:extLst>
              <a:ext uri="{FF2B5EF4-FFF2-40B4-BE49-F238E27FC236}">
                <a16:creationId xmlns:a16="http://schemas.microsoft.com/office/drawing/2014/main" id="{9EE7FE8D-3121-43EC-B465-E7C61F32C5A3}"/>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8113" y="820738"/>
            <a:ext cx="5443537" cy="2659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 name="TextBox 142">
            <a:extLst>
              <a:ext uri="{FF2B5EF4-FFF2-40B4-BE49-F238E27FC236}">
                <a16:creationId xmlns:a16="http://schemas.microsoft.com/office/drawing/2014/main" id="{AB17216B-524C-4D24-AA9D-0979F7A8A443}"/>
              </a:ext>
            </a:extLst>
          </p:cNvPr>
          <p:cNvSpPr txBox="1">
            <a:spLocks noChangeArrowheads="1"/>
          </p:cNvSpPr>
          <p:nvPr/>
        </p:nvSpPr>
        <p:spPr bwMode="auto">
          <a:xfrm>
            <a:off x="5581650" y="752475"/>
            <a:ext cx="3305175" cy="1476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CA" altLang="en-US">
                <a:solidFill>
                  <a:srgbClr val="FF0000"/>
                </a:solidFill>
              </a:rPr>
              <a:t>To convert this graph into a sine function, just change where the graph begins.  Instead at the highest point, start ¼ of the period to the left!</a:t>
            </a:r>
          </a:p>
        </p:txBody>
      </p:sp>
      <p:sp>
        <p:nvSpPr>
          <p:cNvPr id="144" name="Oval 143">
            <a:extLst>
              <a:ext uri="{FF2B5EF4-FFF2-40B4-BE49-F238E27FC236}">
                <a16:creationId xmlns:a16="http://schemas.microsoft.com/office/drawing/2014/main" id="{579CEB40-171E-40BC-8252-BB9CB76E0D19}"/>
              </a:ext>
            </a:extLst>
          </p:cNvPr>
          <p:cNvSpPr/>
          <p:nvPr/>
        </p:nvSpPr>
        <p:spPr>
          <a:xfrm>
            <a:off x="204788" y="1743075"/>
            <a:ext cx="104775" cy="10795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45" name="TextBox 144">
            <a:extLst>
              <a:ext uri="{FF2B5EF4-FFF2-40B4-BE49-F238E27FC236}">
                <a16:creationId xmlns:a16="http://schemas.microsoft.com/office/drawing/2014/main" id="{4608BFB9-CB0A-4ADD-809A-D51D3203CFB6}"/>
              </a:ext>
            </a:extLst>
          </p:cNvPr>
          <p:cNvSpPr txBox="1">
            <a:spLocks noChangeArrowheads="1"/>
          </p:cNvSpPr>
          <p:nvPr/>
        </p:nvSpPr>
        <p:spPr bwMode="auto">
          <a:xfrm>
            <a:off x="5581650" y="2228850"/>
            <a:ext cx="2532063"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CA" altLang="en-US">
                <a:solidFill>
                  <a:srgbClr val="FF0000"/>
                </a:solidFill>
              </a:rPr>
              <a:t>Period = 17</a:t>
            </a:r>
          </a:p>
          <a:p>
            <a:r>
              <a:rPr lang="en-CA" altLang="en-US">
                <a:solidFill>
                  <a:srgbClr val="FF0000"/>
                </a:solidFill>
              </a:rPr>
              <a:t>¼ Period = 17/4 = 4.5</a:t>
            </a:r>
          </a:p>
        </p:txBody>
      </p:sp>
      <p:graphicFrame>
        <p:nvGraphicFramePr>
          <p:cNvPr id="146" name="Object 9">
            <a:extLst>
              <a:ext uri="{FF2B5EF4-FFF2-40B4-BE49-F238E27FC236}">
                <a16:creationId xmlns:a16="http://schemas.microsoft.com/office/drawing/2014/main" id="{932DC36D-5FE5-4951-A040-F560370AFCA8}"/>
              </a:ext>
            </a:extLst>
          </p:cNvPr>
          <p:cNvGraphicFramePr>
            <a:graphicFrameLocks noChangeAspect="1"/>
          </p:cNvGraphicFramePr>
          <p:nvPr/>
        </p:nvGraphicFramePr>
        <p:xfrm>
          <a:off x="138113" y="3479800"/>
          <a:ext cx="3981450" cy="758825"/>
        </p:xfrm>
        <a:graphic>
          <a:graphicData uri="http://schemas.openxmlformats.org/presentationml/2006/ole">
            <mc:AlternateContent xmlns:mc="http://schemas.openxmlformats.org/markup-compatibility/2006">
              <mc:Choice xmlns:v="urn:schemas-microsoft-com:vml" Requires="v">
                <p:oleObj name="Equation" r:id="rId7" imgW="2273300" imgH="431800" progId="Equation.DSMT4">
                  <p:embed/>
                </p:oleObj>
              </mc:Choice>
              <mc:Fallback>
                <p:oleObj name="Equation" r:id="rId7" imgW="2273300" imgH="431800" progId="Equation.DSMT4">
                  <p:embed/>
                  <p:pic>
                    <p:nvPicPr>
                      <p:cNvPr id="146" name="Object 9">
                        <a:extLst>
                          <a:ext uri="{FF2B5EF4-FFF2-40B4-BE49-F238E27FC236}">
                            <a16:creationId xmlns:a16="http://schemas.microsoft.com/office/drawing/2014/main" id="{932DC36D-5FE5-4951-A040-F560370AFCA8}"/>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38113" y="3479800"/>
                        <a:ext cx="3981450" cy="758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47" name="Object 9">
            <a:extLst>
              <a:ext uri="{FF2B5EF4-FFF2-40B4-BE49-F238E27FC236}">
                <a16:creationId xmlns:a16="http://schemas.microsoft.com/office/drawing/2014/main" id="{73F6D7B1-EFA3-4956-8E5F-9B885B8FC460}"/>
              </a:ext>
            </a:extLst>
          </p:cNvPr>
          <p:cNvGraphicFramePr>
            <a:graphicFrameLocks noChangeAspect="1"/>
          </p:cNvGraphicFramePr>
          <p:nvPr/>
        </p:nvGraphicFramePr>
        <p:xfrm>
          <a:off x="138113" y="4238625"/>
          <a:ext cx="3513137" cy="758825"/>
        </p:xfrm>
        <a:graphic>
          <a:graphicData uri="http://schemas.openxmlformats.org/presentationml/2006/ole">
            <mc:AlternateContent xmlns:mc="http://schemas.openxmlformats.org/markup-compatibility/2006">
              <mc:Choice xmlns:v="urn:schemas-microsoft-com:vml" Requires="v">
                <p:oleObj name="Equation" r:id="rId9" imgW="2006600" imgH="431800" progId="Equation.DSMT4">
                  <p:embed/>
                </p:oleObj>
              </mc:Choice>
              <mc:Fallback>
                <p:oleObj name="Equation" r:id="rId9" imgW="2006600" imgH="431800" progId="Equation.DSMT4">
                  <p:embed/>
                  <p:pic>
                    <p:nvPicPr>
                      <p:cNvPr id="147" name="Object 9">
                        <a:extLst>
                          <a:ext uri="{FF2B5EF4-FFF2-40B4-BE49-F238E27FC236}">
                            <a16:creationId xmlns:a16="http://schemas.microsoft.com/office/drawing/2014/main" id="{73F6D7B1-EFA3-4956-8E5F-9B885B8FC460}"/>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38113" y="4238625"/>
                        <a:ext cx="3513137" cy="758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48" name="Object 9">
            <a:extLst>
              <a:ext uri="{FF2B5EF4-FFF2-40B4-BE49-F238E27FC236}">
                <a16:creationId xmlns:a16="http://schemas.microsoft.com/office/drawing/2014/main" id="{6B273072-7F61-4C31-89C5-A33FA7A5BB12}"/>
              </a:ext>
            </a:extLst>
          </p:cNvPr>
          <p:cNvGraphicFramePr>
            <a:graphicFrameLocks noChangeAspect="1"/>
          </p:cNvGraphicFramePr>
          <p:nvPr/>
        </p:nvGraphicFramePr>
        <p:xfrm>
          <a:off x="101600" y="4992688"/>
          <a:ext cx="4113213" cy="758825"/>
        </p:xfrm>
        <a:graphic>
          <a:graphicData uri="http://schemas.openxmlformats.org/presentationml/2006/ole">
            <mc:AlternateContent xmlns:mc="http://schemas.openxmlformats.org/markup-compatibility/2006">
              <mc:Choice xmlns:v="urn:schemas-microsoft-com:vml" Requires="v">
                <p:oleObj name="Equation" r:id="rId11" imgW="2349500" imgH="431800" progId="Equation.DSMT4">
                  <p:embed/>
                </p:oleObj>
              </mc:Choice>
              <mc:Fallback>
                <p:oleObj name="Equation" r:id="rId11" imgW="2349500" imgH="431800" progId="Equation.DSMT4">
                  <p:embed/>
                  <p:pic>
                    <p:nvPicPr>
                      <p:cNvPr id="148" name="Object 9">
                        <a:extLst>
                          <a:ext uri="{FF2B5EF4-FFF2-40B4-BE49-F238E27FC236}">
                            <a16:creationId xmlns:a16="http://schemas.microsoft.com/office/drawing/2014/main" id="{6B273072-7F61-4C31-89C5-A33FA7A5BB12}"/>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01600" y="4992688"/>
                        <a:ext cx="4113213" cy="758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49" name="Object 9">
            <a:extLst>
              <a:ext uri="{FF2B5EF4-FFF2-40B4-BE49-F238E27FC236}">
                <a16:creationId xmlns:a16="http://schemas.microsoft.com/office/drawing/2014/main" id="{B6293488-B2D7-46C3-B6D1-38068BD6A264}"/>
              </a:ext>
            </a:extLst>
          </p:cNvPr>
          <p:cNvGraphicFramePr>
            <a:graphicFrameLocks noChangeAspect="1"/>
          </p:cNvGraphicFramePr>
          <p:nvPr/>
        </p:nvGraphicFramePr>
        <p:xfrm>
          <a:off x="812800" y="5826125"/>
          <a:ext cx="1177925" cy="312738"/>
        </p:xfrm>
        <a:graphic>
          <a:graphicData uri="http://schemas.openxmlformats.org/presentationml/2006/ole">
            <mc:AlternateContent xmlns:mc="http://schemas.openxmlformats.org/markup-compatibility/2006">
              <mc:Choice xmlns:v="urn:schemas-microsoft-com:vml" Requires="v">
                <p:oleObj name="Equation" r:id="rId13" imgW="672516" imgH="177646" progId="Equation.DSMT4">
                  <p:embed/>
                </p:oleObj>
              </mc:Choice>
              <mc:Fallback>
                <p:oleObj name="Equation" r:id="rId13" imgW="672516" imgH="177646" progId="Equation.DSMT4">
                  <p:embed/>
                  <p:pic>
                    <p:nvPicPr>
                      <p:cNvPr id="149" name="Object 9">
                        <a:extLst>
                          <a:ext uri="{FF2B5EF4-FFF2-40B4-BE49-F238E27FC236}">
                            <a16:creationId xmlns:a16="http://schemas.microsoft.com/office/drawing/2014/main" id="{B6293488-B2D7-46C3-B6D1-38068BD6A264}"/>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812800" y="5826125"/>
                        <a:ext cx="1177925" cy="312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50" name="Object 9">
            <a:extLst>
              <a:ext uri="{FF2B5EF4-FFF2-40B4-BE49-F238E27FC236}">
                <a16:creationId xmlns:a16="http://schemas.microsoft.com/office/drawing/2014/main" id="{CFF13150-B0C5-459C-930C-64FA0D54EC2F}"/>
              </a:ext>
            </a:extLst>
          </p:cNvPr>
          <p:cNvGraphicFramePr>
            <a:graphicFrameLocks noChangeAspect="1"/>
          </p:cNvGraphicFramePr>
          <p:nvPr/>
        </p:nvGraphicFramePr>
        <p:xfrm>
          <a:off x="4640263" y="3429000"/>
          <a:ext cx="3868737" cy="758825"/>
        </p:xfrm>
        <a:graphic>
          <a:graphicData uri="http://schemas.openxmlformats.org/presentationml/2006/ole">
            <mc:AlternateContent xmlns:mc="http://schemas.openxmlformats.org/markup-compatibility/2006">
              <mc:Choice xmlns:v="urn:schemas-microsoft-com:vml" Requires="v">
                <p:oleObj name="Equation" r:id="rId15" imgW="2209800" imgH="431800" progId="Equation.DSMT4">
                  <p:embed/>
                </p:oleObj>
              </mc:Choice>
              <mc:Fallback>
                <p:oleObj name="Equation" r:id="rId15" imgW="2209800" imgH="431800" progId="Equation.DSMT4">
                  <p:embed/>
                  <p:pic>
                    <p:nvPicPr>
                      <p:cNvPr id="150" name="Object 9">
                        <a:extLst>
                          <a:ext uri="{FF2B5EF4-FFF2-40B4-BE49-F238E27FC236}">
                            <a16:creationId xmlns:a16="http://schemas.microsoft.com/office/drawing/2014/main" id="{CFF13150-B0C5-459C-930C-64FA0D54EC2F}"/>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640263" y="3429000"/>
                        <a:ext cx="3868737" cy="758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51" name="Object 9">
            <a:extLst>
              <a:ext uri="{FF2B5EF4-FFF2-40B4-BE49-F238E27FC236}">
                <a16:creationId xmlns:a16="http://schemas.microsoft.com/office/drawing/2014/main" id="{1D543B39-7E72-48DA-85E4-442FE868726C}"/>
              </a:ext>
            </a:extLst>
          </p:cNvPr>
          <p:cNvGraphicFramePr>
            <a:graphicFrameLocks noChangeAspect="1"/>
          </p:cNvGraphicFramePr>
          <p:nvPr/>
        </p:nvGraphicFramePr>
        <p:xfrm>
          <a:off x="4905375" y="4187825"/>
          <a:ext cx="3001963" cy="758825"/>
        </p:xfrm>
        <a:graphic>
          <a:graphicData uri="http://schemas.openxmlformats.org/presentationml/2006/ole">
            <mc:AlternateContent xmlns:mc="http://schemas.openxmlformats.org/markup-compatibility/2006">
              <mc:Choice xmlns:v="urn:schemas-microsoft-com:vml" Requires="v">
                <p:oleObj name="Equation" r:id="rId17" imgW="1714500" imgH="431800" progId="Equation.DSMT4">
                  <p:embed/>
                </p:oleObj>
              </mc:Choice>
              <mc:Fallback>
                <p:oleObj name="Equation" r:id="rId17" imgW="1714500" imgH="431800" progId="Equation.DSMT4">
                  <p:embed/>
                  <p:pic>
                    <p:nvPicPr>
                      <p:cNvPr id="151" name="Object 9">
                        <a:extLst>
                          <a:ext uri="{FF2B5EF4-FFF2-40B4-BE49-F238E27FC236}">
                            <a16:creationId xmlns:a16="http://schemas.microsoft.com/office/drawing/2014/main" id="{1D543B39-7E72-48DA-85E4-442FE868726C}"/>
                          </a:ext>
                        </a:extLst>
                      </p:cNvPr>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905375" y="4187825"/>
                        <a:ext cx="3001963" cy="758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52" name="Object 9">
            <a:extLst>
              <a:ext uri="{FF2B5EF4-FFF2-40B4-BE49-F238E27FC236}">
                <a16:creationId xmlns:a16="http://schemas.microsoft.com/office/drawing/2014/main" id="{5836DE92-BE33-46D3-9811-C358495D9EC1}"/>
              </a:ext>
            </a:extLst>
          </p:cNvPr>
          <p:cNvGraphicFramePr>
            <a:graphicFrameLocks noChangeAspect="1"/>
          </p:cNvGraphicFramePr>
          <p:nvPr/>
        </p:nvGraphicFramePr>
        <p:xfrm>
          <a:off x="4640263" y="4992688"/>
          <a:ext cx="3246437" cy="758825"/>
        </p:xfrm>
        <a:graphic>
          <a:graphicData uri="http://schemas.openxmlformats.org/presentationml/2006/ole">
            <mc:AlternateContent xmlns:mc="http://schemas.openxmlformats.org/markup-compatibility/2006">
              <mc:Choice xmlns:v="urn:schemas-microsoft-com:vml" Requires="v">
                <p:oleObj name="Equation" r:id="rId19" imgW="1854200" imgH="431800" progId="Equation.DSMT4">
                  <p:embed/>
                </p:oleObj>
              </mc:Choice>
              <mc:Fallback>
                <p:oleObj name="Equation" r:id="rId19" imgW="1854200" imgH="431800" progId="Equation.DSMT4">
                  <p:embed/>
                  <p:pic>
                    <p:nvPicPr>
                      <p:cNvPr id="152" name="Object 9">
                        <a:extLst>
                          <a:ext uri="{FF2B5EF4-FFF2-40B4-BE49-F238E27FC236}">
                            <a16:creationId xmlns:a16="http://schemas.microsoft.com/office/drawing/2014/main" id="{5836DE92-BE33-46D3-9811-C358495D9EC1}"/>
                          </a:ext>
                        </a:extLst>
                      </p:cNvPr>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640263" y="4992688"/>
                        <a:ext cx="3246437" cy="758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53" name="Object 9">
            <a:extLst>
              <a:ext uri="{FF2B5EF4-FFF2-40B4-BE49-F238E27FC236}">
                <a16:creationId xmlns:a16="http://schemas.microsoft.com/office/drawing/2014/main" id="{ED923776-901D-4582-98DD-BBDD6FC774C6}"/>
              </a:ext>
            </a:extLst>
          </p:cNvPr>
          <p:cNvGraphicFramePr>
            <a:graphicFrameLocks noChangeAspect="1"/>
          </p:cNvGraphicFramePr>
          <p:nvPr/>
        </p:nvGraphicFramePr>
        <p:xfrm>
          <a:off x="3730625" y="5654675"/>
          <a:ext cx="2051050" cy="625475"/>
        </p:xfrm>
        <a:graphic>
          <a:graphicData uri="http://schemas.openxmlformats.org/presentationml/2006/ole">
            <mc:AlternateContent xmlns:mc="http://schemas.openxmlformats.org/markup-compatibility/2006">
              <mc:Choice xmlns:v="urn:schemas-microsoft-com:vml" Requires="v">
                <p:oleObj name="Equation" r:id="rId21" imgW="1422400" imgH="431800" progId="Equation.DSMT4">
                  <p:embed/>
                </p:oleObj>
              </mc:Choice>
              <mc:Fallback>
                <p:oleObj name="Equation" r:id="rId21" imgW="1422400" imgH="431800" progId="Equation.DSMT4">
                  <p:embed/>
                  <p:pic>
                    <p:nvPicPr>
                      <p:cNvPr id="153" name="Object 9">
                        <a:extLst>
                          <a:ext uri="{FF2B5EF4-FFF2-40B4-BE49-F238E27FC236}">
                            <a16:creationId xmlns:a16="http://schemas.microsoft.com/office/drawing/2014/main" id="{ED923776-901D-4582-98DD-BBDD6FC774C6}"/>
                          </a:ext>
                        </a:extLst>
                      </p:cNvPr>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3730625" y="5654675"/>
                        <a:ext cx="2051050" cy="625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54" name="Object 9">
            <a:extLst>
              <a:ext uri="{FF2B5EF4-FFF2-40B4-BE49-F238E27FC236}">
                <a16:creationId xmlns:a16="http://schemas.microsoft.com/office/drawing/2014/main" id="{0EE26023-803B-4516-8B6C-FD828897FEE8}"/>
              </a:ext>
            </a:extLst>
          </p:cNvPr>
          <p:cNvGraphicFramePr>
            <a:graphicFrameLocks noChangeAspect="1"/>
          </p:cNvGraphicFramePr>
          <p:nvPr/>
        </p:nvGraphicFramePr>
        <p:xfrm>
          <a:off x="4252913" y="6299200"/>
          <a:ext cx="915987" cy="258763"/>
        </p:xfrm>
        <a:graphic>
          <a:graphicData uri="http://schemas.openxmlformats.org/presentationml/2006/ole">
            <mc:AlternateContent xmlns:mc="http://schemas.openxmlformats.org/markup-compatibility/2006">
              <mc:Choice xmlns:v="urn:schemas-microsoft-com:vml" Requires="v">
                <p:oleObj name="Equation" r:id="rId23" imgW="634449" imgH="177646" progId="Equation.DSMT4">
                  <p:embed/>
                </p:oleObj>
              </mc:Choice>
              <mc:Fallback>
                <p:oleObj name="Equation" r:id="rId23" imgW="634449" imgH="177646" progId="Equation.DSMT4">
                  <p:embed/>
                  <p:pic>
                    <p:nvPicPr>
                      <p:cNvPr id="154" name="Object 9">
                        <a:extLst>
                          <a:ext uri="{FF2B5EF4-FFF2-40B4-BE49-F238E27FC236}">
                            <a16:creationId xmlns:a16="http://schemas.microsoft.com/office/drawing/2014/main" id="{0EE26023-803B-4516-8B6C-FD828897FEE8}"/>
                          </a:ext>
                        </a:extLst>
                      </p:cNvPr>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4252913" y="6299200"/>
                        <a:ext cx="915987" cy="258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55" name="Object 9">
            <a:extLst>
              <a:ext uri="{FF2B5EF4-FFF2-40B4-BE49-F238E27FC236}">
                <a16:creationId xmlns:a16="http://schemas.microsoft.com/office/drawing/2014/main" id="{9AD99056-E82D-408B-9A98-2495D414FD8F}"/>
              </a:ext>
            </a:extLst>
          </p:cNvPr>
          <p:cNvGraphicFramePr>
            <a:graphicFrameLocks noChangeAspect="1"/>
          </p:cNvGraphicFramePr>
          <p:nvPr/>
        </p:nvGraphicFramePr>
        <p:xfrm>
          <a:off x="6064250" y="5673725"/>
          <a:ext cx="2049463" cy="625475"/>
        </p:xfrm>
        <a:graphic>
          <a:graphicData uri="http://schemas.openxmlformats.org/presentationml/2006/ole">
            <mc:AlternateContent xmlns:mc="http://schemas.openxmlformats.org/markup-compatibility/2006">
              <mc:Choice xmlns:v="urn:schemas-microsoft-com:vml" Requires="v">
                <p:oleObj name="Equation" r:id="rId25" imgW="1422400" imgH="431800" progId="Equation.DSMT4">
                  <p:embed/>
                </p:oleObj>
              </mc:Choice>
              <mc:Fallback>
                <p:oleObj name="Equation" r:id="rId25" imgW="1422400" imgH="431800" progId="Equation.DSMT4">
                  <p:embed/>
                  <p:pic>
                    <p:nvPicPr>
                      <p:cNvPr id="155" name="Object 9">
                        <a:extLst>
                          <a:ext uri="{FF2B5EF4-FFF2-40B4-BE49-F238E27FC236}">
                            <a16:creationId xmlns:a16="http://schemas.microsoft.com/office/drawing/2014/main" id="{9AD99056-E82D-408B-9A98-2495D414FD8F}"/>
                          </a:ext>
                        </a:extLst>
                      </p:cNvPr>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6064250" y="5673725"/>
                        <a:ext cx="2049463" cy="625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56" name="Object 9">
            <a:extLst>
              <a:ext uri="{FF2B5EF4-FFF2-40B4-BE49-F238E27FC236}">
                <a16:creationId xmlns:a16="http://schemas.microsoft.com/office/drawing/2014/main" id="{5B84A263-33E4-4136-9F5A-21B9EF0FB135}"/>
              </a:ext>
            </a:extLst>
          </p:cNvPr>
          <p:cNvGraphicFramePr>
            <a:graphicFrameLocks noChangeAspect="1"/>
          </p:cNvGraphicFramePr>
          <p:nvPr/>
        </p:nvGraphicFramePr>
        <p:xfrm>
          <a:off x="6561138" y="6332538"/>
          <a:ext cx="914400" cy="258762"/>
        </p:xfrm>
        <a:graphic>
          <a:graphicData uri="http://schemas.openxmlformats.org/presentationml/2006/ole">
            <mc:AlternateContent xmlns:mc="http://schemas.openxmlformats.org/markup-compatibility/2006">
              <mc:Choice xmlns:v="urn:schemas-microsoft-com:vml" Requires="v">
                <p:oleObj name="Equation" r:id="rId27" imgW="634449" imgH="177646" progId="Equation.DSMT4">
                  <p:embed/>
                </p:oleObj>
              </mc:Choice>
              <mc:Fallback>
                <p:oleObj name="Equation" r:id="rId27" imgW="634449" imgH="177646" progId="Equation.DSMT4">
                  <p:embed/>
                  <p:pic>
                    <p:nvPicPr>
                      <p:cNvPr id="156" name="Object 9">
                        <a:extLst>
                          <a:ext uri="{FF2B5EF4-FFF2-40B4-BE49-F238E27FC236}">
                            <a16:creationId xmlns:a16="http://schemas.microsoft.com/office/drawing/2014/main" id="{5B84A263-33E4-4136-9F5A-21B9EF0FB135}"/>
                          </a:ext>
                        </a:extLst>
                      </p:cNvPr>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6561138" y="6332538"/>
                        <a:ext cx="914400" cy="258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57" name="Oval 156">
            <a:extLst>
              <a:ext uri="{FF2B5EF4-FFF2-40B4-BE49-F238E27FC236}">
                <a16:creationId xmlns:a16="http://schemas.microsoft.com/office/drawing/2014/main" id="{A6590C30-13B5-4652-B3FE-8A57E96CF80B}"/>
              </a:ext>
            </a:extLst>
          </p:cNvPr>
          <p:cNvSpPr/>
          <p:nvPr/>
        </p:nvSpPr>
        <p:spPr>
          <a:xfrm>
            <a:off x="533400" y="1379538"/>
            <a:ext cx="104775" cy="10795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graphicFrame>
        <p:nvGraphicFramePr>
          <p:cNvPr id="158" name="Object 9">
            <a:extLst>
              <a:ext uri="{FF2B5EF4-FFF2-40B4-BE49-F238E27FC236}">
                <a16:creationId xmlns:a16="http://schemas.microsoft.com/office/drawing/2014/main" id="{5A7C287F-9699-4C5A-A30F-5B9F75CCD748}"/>
              </a:ext>
            </a:extLst>
          </p:cNvPr>
          <p:cNvGraphicFramePr>
            <a:graphicFrameLocks noChangeAspect="1"/>
          </p:cNvGraphicFramePr>
          <p:nvPr/>
        </p:nvGraphicFramePr>
        <p:xfrm>
          <a:off x="49213" y="976313"/>
          <a:ext cx="969962" cy="369887"/>
        </p:xfrm>
        <a:graphic>
          <a:graphicData uri="http://schemas.openxmlformats.org/presentationml/2006/ole">
            <mc:AlternateContent xmlns:mc="http://schemas.openxmlformats.org/markup-compatibility/2006">
              <mc:Choice xmlns:v="urn:schemas-microsoft-com:vml" Requires="v">
                <p:oleObj name="Equation" r:id="rId29" imgW="672808" imgH="253890" progId="Equation.DSMT4">
                  <p:embed/>
                </p:oleObj>
              </mc:Choice>
              <mc:Fallback>
                <p:oleObj name="Equation" r:id="rId29" imgW="672808" imgH="253890" progId="Equation.DSMT4">
                  <p:embed/>
                  <p:pic>
                    <p:nvPicPr>
                      <p:cNvPr id="158" name="Object 9">
                        <a:extLst>
                          <a:ext uri="{FF2B5EF4-FFF2-40B4-BE49-F238E27FC236}">
                            <a16:creationId xmlns:a16="http://schemas.microsoft.com/office/drawing/2014/main" id="{5A7C287F-9699-4C5A-A30F-5B9F75CCD748}"/>
                          </a:ext>
                        </a:extLst>
                      </p:cNvPr>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49213" y="976313"/>
                        <a:ext cx="969962" cy="369887"/>
                      </a:xfrm>
                      <a:prstGeom prst="rect">
                        <a:avLst/>
                      </a:prstGeom>
                      <a:solidFill>
                        <a:schemeClr val="bg1">
                          <a:alpha val="83136"/>
                        </a:schemeClr>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59" name="Oval 158">
            <a:extLst>
              <a:ext uri="{FF2B5EF4-FFF2-40B4-BE49-F238E27FC236}">
                <a16:creationId xmlns:a16="http://schemas.microsoft.com/office/drawing/2014/main" id="{372D9EB4-A2AA-4470-B9FB-838CDC2CFABE}"/>
              </a:ext>
            </a:extLst>
          </p:cNvPr>
          <p:cNvSpPr/>
          <p:nvPr/>
        </p:nvSpPr>
        <p:spPr>
          <a:xfrm>
            <a:off x="1627188" y="1379538"/>
            <a:ext cx="104775" cy="10795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graphicFrame>
        <p:nvGraphicFramePr>
          <p:cNvPr id="160" name="Object 9">
            <a:extLst>
              <a:ext uri="{FF2B5EF4-FFF2-40B4-BE49-F238E27FC236}">
                <a16:creationId xmlns:a16="http://schemas.microsoft.com/office/drawing/2014/main" id="{D6998744-A4DC-4A39-B361-4D0A934A8447}"/>
              </a:ext>
            </a:extLst>
          </p:cNvPr>
          <p:cNvGraphicFramePr>
            <a:graphicFrameLocks noChangeAspect="1"/>
          </p:cNvGraphicFramePr>
          <p:nvPr/>
        </p:nvGraphicFramePr>
        <p:xfrm>
          <a:off x="1398588" y="976313"/>
          <a:ext cx="969962" cy="369887"/>
        </p:xfrm>
        <a:graphic>
          <a:graphicData uri="http://schemas.openxmlformats.org/presentationml/2006/ole">
            <mc:AlternateContent xmlns:mc="http://schemas.openxmlformats.org/markup-compatibility/2006">
              <mc:Choice xmlns:v="urn:schemas-microsoft-com:vml" Requires="v">
                <p:oleObj name="Equation" r:id="rId31" imgW="672808" imgH="253890" progId="Equation.DSMT4">
                  <p:embed/>
                </p:oleObj>
              </mc:Choice>
              <mc:Fallback>
                <p:oleObj name="Equation" r:id="rId31" imgW="672808" imgH="253890" progId="Equation.DSMT4">
                  <p:embed/>
                  <p:pic>
                    <p:nvPicPr>
                      <p:cNvPr id="160" name="Object 9">
                        <a:extLst>
                          <a:ext uri="{FF2B5EF4-FFF2-40B4-BE49-F238E27FC236}">
                            <a16:creationId xmlns:a16="http://schemas.microsoft.com/office/drawing/2014/main" id="{D6998744-A4DC-4A39-B361-4D0A934A8447}"/>
                          </a:ext>
                        </a:extLst>
                      </p:cNvPr>
                      <p:cNvPicPr>
                        <a:picLocks noChangeAspect="1" noChangeArrowheads="1"/>
                      </p:cNvPicPr>
                      <p:nvPr/>
                    </p:nvPicPr>
                    <p:blipFill>
                      <a:blip r:embed="rId32">
                        <a:extLst>
                          <a:ext uri="{28A0092B-C50C-407E-A947-70E740481C1C}">
                            <a14:useLocalDpi xmlns:a14="http://schemas.microsoft.com/office/drawing/2010/main" val="0"/>
                          </a:ext>
                        </a:extLst>
                      </a:blip>
                      <a:srcRect/>
                      <a:stretch>
                        <a:fillRect/>
                      </a:stretch>
                    </p:blipFill>
                    <p:spPr bwMode="auto">
                      <a:xfrm>
                        <a:off x="1398588" y="976313"/>
                        <a:ext cx="969962" cy="369887"/>
                      </a:xfrm>
                      <a:prstGeom prst="rect">
                        <a:avLst/>
                      </a:prstGeom>
                      <a:solidFill>
                        <a:schemeClr val="bg1">
                          <a:alpha val="83136"/>
                        </a:schemeClr>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61" name="Oval 160">
            <a:extLst>
              <a:ext uri="{FF2B5EF4-FFF2-40B4-BE49-F238E27FC236}">
                <a16:creationId xmlns:a16="http://schemas.microsoft.com/office/drawing/2014/main" id="{12EEDEED-8895-44B1-95FD-03635C4DF298}"/>
              </a:ext>
            </a:extLst>
          </p:cNvPr>
          <p:cNvSpPr/>
          <p:nvPr/>
        </p:nvSpPr>
        <p:spPr>
          <a:xfrm>
            <a:off x="4187825" y="1377950"/>
            <a:ext cx="104775" cy="10795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graphicFrame>
        <p:nvGraphicFramePr>
          <p:cNvPr id="162" name="Object 9">
            <a:extLst>
              <a:ext uri="{FF2B5EF4-FFF2-40B4-BE49-F238E27FC236}">
                <a16:creationId xmlns:a16="http://schemas.microsoft.com/office/drawing/2014/main" id="{CFE4FC00-557E-4B19-9E9B-C62BA112EFFF}"/>
              </a:ext>
            </a:extLst>
          </p:cNvPr>
          <p:cNvGraphicFramePr>
            <a:graphicFrameLocks noChangeAspect="1"/>
          </p:cNvGraphicFramePr>
          <p:nvPr/>
        </p:nvGraphicFramePr>
        <p:xfrm>
          <a:off x="3500438" y="974725"/>
          <a:ext cx="1062037" cy="369888"/>
        </p:xfrm>
        <a:graphic>
          <a:graphicData uri="http://schemas.openxmlformats.org/presentationml/2006/ole">
            <mc:AlternateContent xmlns:mc="http://schemas.openxmlformats.org/markup-compatibility/2006">
              <mc:Choice xmlns:v="urn:schemas-microsoft-com:vml" Requires="v">
                <p:oleObj name="Equation" r:id="rId33" imgW="736280" imgH="253890" progId="Equation.DSMT4">
                  <p:embed/>
                </p:oleObj>
              </mc:Choice>
              <mc:Fallback>
                <p:oleObj name="Equation" r:id="rId33" imgW="736280" imgH="253890" progId="Equation.DSMT4">
                  <p:embed/>
                  <p:pic>
                    <p:nvPicPr>
                      <p:cNvPr id="162" name="Object 9">
                        <a:extLst>
                          <a:ext uri="{FF2B5EF4-FFF2-40B4-BE49-F238E27FC236}">
                            <a16:creationId xmlns:a16="http://schemas.microsoft.com/office/drawing/2014/main" id="{CFE4FC00-557E-4B19-9E9B-C62BA112EFFF}"/>
                          </a:ext>
                        </a:extLst>
                      </p:cNvPr>
                      <p:cNvPicPr>
                        <a:picLocks noChangeAspect="1" noChangeArrowheads="1"/>
                      </p:cNvPicPr>
                      <p:nvPr/>
                    </p:nvPicPr>
                    <p:blipFill>
                      <a:blip r:embed="rId34">
                        <a:extLst>
                          <a:ext uri="{28A0092B-C50C-407E-A947-70E740481C1C}">
                            <a14:useLocalDpi xmlns:a14="http://schemas.microsoft.com/office/drawing/2010/main" val="0"/>
                          </a:ext>
                        </a:extLst>
                      </a:blip>
                      <a:srcRect/>
                      <a:stretch>
                        <a:fillRect/>
                      </a:stretch>
                    </p:blipFill>
                    <p:spPr bwMode="auto">
                      <a:xfrm>
                        <a:off x="3500438" y="974725"/>
                        <a:ext cx="1062037" cy="369888"/>
                      </a:xfrm>
                      <a:prstGeom prst="rect">
                        <a:avLst/>
                      </a:prstGeom>
                      <a:solidFill>
                        <a:schemeClr val="bg1">
                          <a:alpha val="83136"/>
                        </a:schemeClr>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63" name="Oval 162">
            <a:extLst>
              <a:ext uri="{FF2B5EF4-FFF2-40B4-BE49-F238E27FC236}">
                <a16:creationId xmlns:a16="http://schemas.microsoft.com/office/drawing/2014/main" id="{E3DF013C-E3E9-433F-A7CD-0EA64B81ED73}"/>
              </a:ext>
            </a:extLst>
          </p:cNvPr>
          <p:cNvSpPr/>
          <p:nvPr/>
        </p:nvSpPr>
        <p:spPr>
          <a:xfrm>
            <a:off x="5281613" y="1377950"/>
            <a:ext cx="104775" cy="10795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graphicFrame>
        <p:nvGraphicFramePr>
          <p:cNvPr id="164" name="Object 9">
            <a:extLst>
              <a:ext uri="{FF2B5EF4-FFF2-40B4-BE49-F238E27FC236}">
                <a16:creationId xmlns:a16="http://schemas.microsoft.com/office/drawing/2014/main" id="{743A8215-51C0-4A3A-B23E-66879680FE84}"/>
              </a:ext>
            </a:extLst>
          </p:cNvPr>
          <p:cNvGraphicFramePr>
            <a:graphicFrameLocks noChangeAspect="1"/>
          </p:cNvGraphicFramePr>
          <p:nvPr/>
        </p:nvGraphicFramePr>
        <p:xfrm>
          <a:off x="5022850" y="974725"/>
          <a:ext cx="1098550" cy="369888"/>
        </p:xfrm>
        <a:graphic>
          <a:graphicData uri="http://schemas.openxmlformats.org/presentationml/2006/ole">
            <mc:AlternateContent xmlns:mc="http://schemas.openxmlformats.org/markup-compatibility/2006">
              <mc:Choice xmlns:v="urn:schemas-microsoft-com:vml" Requires="v">
                <p:oleObj name="Equation" r:id="rId35" imgW="761669" imgH="253890" progId="Equation.DSMT4">
                  <p:embed/>
                </p:oleObj>
              </mc:Choice>
              <mc:Fallback>
                <p:oleObj name="Equation" r:id="rId35" imgW="761669" imgH="253890" progId="Equation.DSMT4">
                  <p:embed/>
                  <p:pic>
                    <p:nvPicPr>
                      <p:cNvPr id="164" name="Object 9">
                        <a:extLst>
                          <a:ext uri="{FF2B5EF4-FFF2-40B4-BE49-F238E27FC236}">
                            <a16:creationId xmlns:a16="http://schemas.microsoft.com/office/drawing/2014/main" id="{743A8215-51C0-4A3A-B23E-66879680FE84}"/>
                          </a:ext>
                        </a:extLst>
                      </p:cNvPr>
                      <p:cNvPicPr>
                        <a:picLocks noChangeAspect="1" noChangeArrowheads="1"/>
                      </p:cNvPicPr>
                      <p:nvPr/>
                    </p:nvPicPr>
                    <p:blipFill>
                      <a:blip r:embed="rId36">
                        <a:extLst>
                          <a:ext uri="{28A0092B-C50C-407E-A947-70E740481C1C}">
                            <a14:useLocalDpi xmlns:a14="http://schemas.microsoft.com/office/drawing/2010/main" val="0"/>
                          </a:ext>
                        </a:extLst>
                      </a:blip>
                      <a:srcRect/>
                      <a:stretch>
                        <a:fillRect/>
                      </a:stretch>
                    </p:blipFill>
                    <p:spPr bwMode="auto">
                      <a:xfrm>
                        <a:off x="5022850" y="974725"/>
                        <a:ext cx="1098550" cy="369888"/>
                      </a:xfrm>
                      <a:prstGeom prst="rect">
                        <a:avLst/>
                      </a:prstGeom>
                      <a:solidFill>
                        <a:schemeClr val="bg1">
                          <a:alpha val="83136"/>
                        </a:schemeClr>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66" name="TextBox 165">
            <a:extLst>
              <a:ext uri="{FF2B5EF4-FFF2-40B4-BE49-F238E27FC236}">
                <a16:creationId xmlns:a16="http://schemas.microsoft.com/office/drawing/2014/main" id="{40F80AAD-6FD4-4259-A7F5-22276428DD26}"/>
              </a:ext>
            </a:extLst>
          </p:cNvPr>
          <p:cNvSpPr txBox="1">
            <a:spLocks noChangeArrowheads="1"/>
          </p:cNvSpPr>
          <p:nvPr/>
        </p:nvSpPr>
        <p:spPr bwMode="auto">
          <a:xfrm>
            <a:off x="203200" y="2520950"/>
            <a:ext cx="5229225" cy="92233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CA" altLang="en-US">
                <a:solidFill>
                  <a:srgbClr val="FF0000"/>
                </a:solidFill>
              </a:rPr>
              <a:t>Between the times of 12:45am to 6:14am and 5:45pm to 11:14pm, the height of the tide is 9m or higher.  These are times that you can set sail.</a:t>
            </a: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43"/>
                                        </p:tgtEl>
                                        <p:attrNameLst>
                                          <p:attrName>style.visibility</p:attrName>
                                        </p:attrNameLst>
                                      </p:cBhvr>
                                      <p:to>
                                        <p:strVal val="visible"/>
                                      </p:to>
                                    </p:set>
                                    <p:animEffect transition="in" filter="fade">
                                      <p:cBhvr>
                                        <p:cTn id="7" dur="500"/>
                                        <p:tgtEl>
                                          <p:spTgt spid="14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45"/>
                                        </p:tgtEl>
                                        <p:attrNameLst>
                                          <p:attrName>style.visibility</p:attrName>
                                        </p:attrNameLst>
                                      </p:cBhvr>
                                      <p:to>
                                        <p:strVal val="visible"/>
                                      </p:to>
                                    </p:set>
                                    <p:animEffect transition="in" filter="fade">
                                      <p:cBhvr>
                                        <p:cTn id="12" dur="500"/>
                                        <p:tgtEl>
                                          <p:spTgt spid="14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6" presetClass="entr" presetSubtype="0" fill="hold" grpId="0" nodeType="clickEffect">
                                  <p:stCondLst>
                                    <p:cond delay="0"/>
                                  </p:stCondLst>
                                  <p:childTnLst>
                                    <p:set>
                                      <p:cBhvr>
                                        <p:cTn id="16" dur="1" fill="hold">
                                          <p:stCondLst>
                                            <p:cond delay="0"/>
                                          </p:stCondLst>
                                        </p:cTn>
                                        <p:tgtEl>
                                          <p:spTgt spid="144"/>
                                        </p:tgtEl>
                                        <p:attrNameLst>
                                          <p:attrName>style.visibility</p:attrName>
                                        </p:attrNameLst>
                                      </p:cBhvr>
                                      <p:to>
                                        <p:strVal val="visible"/>
                                      </p:to>
                                    </p:set>
                                    <p:animEffect transition="in" filter="wipe(down)">
                                      <p:cBhvr>
                                        <p:cTn id="17" dur="580">
                                          <p:stCondLst>
                                            <p:cond delay="0"/>
                                          </p:stCondLst>
                                        </p:cTn>
                                        <p:tgtEl>
                                          <p:spTgt spid="144"/>
                                        </p:tgtEl>
                                      </p:cBhvr>
                                    </p:animEffect>
                                    <p:anim calcmode="lin" valueType="num">
                                      <p:cBhvr>
                                        <p:cTn id="18" dur="1822" tmFilter="0,0; 0.14,0.36; 0.43,0.73; 0.71,0.91; 1.0,1.0">
                                          <p:stCondLst>
                                            <p:cond delay="0"/>
                                          </p:stCondLst>
                                        </p:cTn>
                                        <p:tgtEl>
                                          <p:spTgt spid="144"/>
                                        </p:tgtEl>
                                        <p:attrNameLst>
                                          <p:attrName>ppt_x</p:attrName>
                                        </p:attrNameLst>
                                      </p:cBhvr>
                                      <p:tavLst>
                                        <p:tav tm="0">
                                          <p:val>
                                            <p:strVal val="#ppt_x-0.25"/>
                                          </p:val>
                                        </p:tav>
                                        <p:tav tm="100000">
                                          <p:val>
                                            <p:strVal val="#ppt_x"/>
                                          </p:val>
                                        </p:tav>
                                      </p:tavLst>
                                    </p:anim>
                                    <p:anim calcmode="lin" valueType="num">
                                      <p:cBhvr>
                                        <p:cTn id="19" dur="664" tmFilter="0.0,0.0; 0.25,0.07; 0.50,0.2; 0.75,0.467; 1.0,1.0">
                                          <p:stCondLst>
                                            <p:cond delay="0"/>
                                          </p:stCondLst>
                                        </p:cTn>
                                        <p:tgtEl>
                                          <p:spTgt spid="144"/>
                                        </p:tgtEl>
                                        <p:attrNameLst>
                                          <p:attrName>ppt_y</p:attrName>
                                        </p:attrNameLst>
                                      </p:cBhvr>
                                      <p:tavLst>
                                        <p:tav tm="0" fmla="#ppt_y-sin(pi*$)/3">
                                          <p:val>
                                            <p:fltVal val="0.5"/>
                                          </p:val>
                                        </p:tav>
                                        <p:tav tm="100000">
                                          <p:val>
                                            <p:fltVal val="1"/>
                                          </p:val>
                                        </p:tav>
                                      </p:tavLst>
                                    </p:anim>
                                    <p:anim calcmode="lin" valueType="num">
                                      <p:cBhvr>
                                        <p:cTn id="20" dur="664" tmFilter="0, 0; 0.125,0.2665; 0.25,0.4; 0.375,0.465; 0.5,0.5;  0.625,0.535; 0.75,0.6; 0.875,0.7335; 1,1">
                                          <p:stCondLst>
                                            <p:cond delay="664"/>
                                          </p:stCondLst>
                                        </p:cTn>
                                        <p:tgtEl>
                                          <p:spTgt spid="144"/>
                                        </p:tgtEl>
                                        <p:attrNameLst>
                                          <p:attrName>ppt_y</p:attrName>
                                        </p:attrNameLst>
                                      </p:cBhvr>
                                      <p:tavLst>
                                        <p:tav tm="0" fmla="#ppt_y-sin(pi*$)/9">
                                          <p:val>
                                            <p:fltVal val="0"/>
                                          </p:val>
                                        </p:tav>
                                        <p:tav tm="100000">
                                          <p:val>
                                            <p:fltVal val="1"/>
                                          </p:val>
                                        </p:tav>
                                      </p:tavLst>
                                    </p:anim>
                                    <p:anim calcmode="lin" valueType="num">
                                      <p:cBhvr>
                                        <p:cTn id="21" dur="332" tmFilter="0, 0; 0.125,0.2665; 0.25,0.4; 0.375,0.465; 0.5,0.5;  0.625,0.535; 0.75,0.6; 0.875,0.7335; 1,1">
                                          <p:stCondLst>
                                            <p:cond delay="1324"/>
                                          </p:stCondLst>
                                        </p:cTn>
                                        <p:tgtEl>
                                          <p:spTgt spid="144"/>
                                        </p:tgtEl>
                                        <p:attrNameLst>
                                          <p:attrName>ppt_y</p:attrName>
                                        </p:attrNameLst>
                                      </p:cBhvr>
                                      <p:tavLst>
                                        <p:tav tm="0" fmla="#ppt_y-sin(pi*$)/27">
                                          <p:val>
                                            <p:fltVal val="0"/>
                                          </p:val>
                                        </p:tav>
                                        <p:tav tm="100000">
                                          <p:val>
                                            <p:fltVal val="1"/>
                                          </p:val>
                                        </p:tav>
                                      </p:tavLst>
                                    </p:anim>
                                    <p:anim calcmode="lin" valueType="num">
                                      <p:cBhvr>
                                        <p:cTn id="22" dur="164" tmFilter="0, 0; 0.125,0.2665; 0.25,0.4; 0.375,0.465; 0.5,0.5;  0.625,0.535; 0.75,0.6; 0.875,0.7335; 1,1">
                                          <p:stCondLst>
                                            <p:cond delay="1656"/>
                                          </p:stCondLst>
                                        </p:cTn>
                                        <p:tgtEl>
                                          <p:spTgt spid="144"/>
                                        </p:tgtEl>
                                        <p:attrNameLst>
                                          <p:attrName>ppt_y</p:attrName>
                                        </p:attrNameLst>
                                      </p:cBhvr>
                                      <p:tavLst>
                                        <p:tav tm="0" fmla="#ppt_y-sin(pi*$)/81">
                                          <p:val>
                                            <p:fltVal val="0"/>
                                          </p:val>
                                        </p:tav>
                                        <p:tav tm="100000">
                                          <p:val>
                                            <p:fltVal val="1"/>
                                          </p:val>
                                        </p:tav>
                                      </p:tavLst>
                                    </p:anim>
                                    <p:animScale>
                                      <p:cBhvr>
                                        <p:cTn id="23" dur="26">
                                          <p:stCondLst>
                                            <p:cond delay="650"/>
                                          </p:stCondLst>
                                        </p:cTn>
                                        <p:tgtEl>
                                          <p:spTgt spid="144"/>
                                        </p:tgtEl>
                                      </p:cBhvr>
                                      <p:to x="100000" y="60000"/>
                                    </p:animScale>
                                    <p:animScale>
                                      <p:cBhvr>
                                        <p:cTn id="24" dur="166" decel="50000">
                                          <p:stCondLst>
                                            <p:cond delay="676"/>
                                          </p:stCondLst>
                                        </p:cTn>
                                        <p:tgtEl>
                                          <p:spTgt spid="144"/>
                                        </p:tgtEl>
                                      </p:cBhvr>
                                      <p:to x="100000" y="100000"/>
                                    </p:animScale>
                                    <p:animScale>
                                      <p:cBhvr>
                                        <p:cTn id="25" dur="26">
                                          <p:stCondLst>
                                            <p:cond delay="1312"/>
                                          </p:stCondLst>
                                        </p:cTn>
                                        <p:tgtEl>
                                          <p:spTgt spid="144"/>
                                        </p:tgtEl>
                                      </p:cBhvr>
                                      <p:to x="100000" y="80000"/>
                                    </p:animScale>
                                    <p:animScale>
                                      <p:cBhvr>
                                        <p:cTn id="26" dur="166" decel="50000">
                                          <p:stCondLst>
                                            <p:cond delay="1338"/>
                                          </p:stCondLst>
                                        </p:cTn>
                                        <p:tgtEl>
                                          <p:spTgt spid="144"/>
                                        </p:tgtEl>
                                      </p:cBhvr>
                                      <p:to x="100000" y="100000"/>
                                    </p:animScale>
                                    <p:animScale>
                                      <p:cBhvr>
                                        <p:cTn id="27" dur="26">
                                          <p:stCondLst>
                                            <p:cond delay="1642"/>
                                          </p:stCondLst>
                                        </p:cTn>
                                        <p:tgtEl>
                                          <p:spTgt spid="144"/>
                                        </p:tgtEl>
                                      </p:cBhvr>
                                      <p:to x="100000" y="90000"/>
                                    </p:animScale>
                                    <p:animScale>
                                      <p:cBhvr>
                                        <p:cTn id="28" dur="166" decel="50000">
                                          <p:stCondLst>
                                            <p:cond delay="1668"/>
                                          </p:stCondLst>
                                        </p:cTn>
                                        <p:tgtEl>
                                          <p:spTgt spid="144"/>
                                        </p:tgtEl>
                                      </p:cBhvr>
                                      <p:to x="100000" y="100000"/>
                                    </p:animScale>
                                    <p:animScale>
                                      <p:cBhvr>
                                        <p:cTn id="29" dur="26">
                                          <p:stCondLst>
                                            <p:cond delay="1808"/>
                                          </p:stCondLst>
                                        </p:cTn>
                                        <p:tgtEl>
                                          <p:spTgt spid="144"/>
                                        </p:tgtEl>
                                      </p:cBhvr>
                                      <p:to x="100000" y="95000"/>
                                    </p:animScale>
                                    <p:animScale>
                                      <p:cBhvr>
                                        <p:cTn id="30" dur="166" decel="50000">
                                          <p:stCondLst>
                                            <p:cond delay="1834"/>
                                          </p:stCondLst>
                                        </p:cTn>
                                        <p:tgtEl>
                                          <p:spTgt spid="144"/>
                                        </p:tgtEl>
                                      </p:cBhvr>
                                      <p:to x="100000" y="100000"/>
                                    </p:animScale>
                                  </p:childTnLst>
                                </p:cTn>
                              </p:par>
                            </p:childTnLst>
                          </p:cTn>
                        </p:par>
                      </p:childTnLst>
                    </p:cTn>
                  </p:par>
                  <p:par>
                    <p:cTn id="31" fill="hold" nodeType="clickPar">
                      <p:stCondLst>
                        <p:cond delay="indefinite"/>
                      </p:stCondLst>
                      <p:childTnLst>
                        <p:par>
                          <p:cTn id="32" fill="hold" nodeType="withGroup">
                            <p:stCondLst>
                              <p:cond delay="0"/>
                            </p:stCondLst>
                            <p:childTnLst>
                              <p:par>
                                <p:cTn id="33" presetID="10" presetClass="entr" presetSubtype="0" fill="hold" nodeType="clickEffect">
                                  <p:stCondLst>
                                    <p:cond delay="0"/>
                                  </p:stCondLst>
                                  <p:childTnLst>
                                    <p:set>
                                      <p:cBhvr>
                                        <p:cTn id="34" dur="1" fill="hold">
                                          <p:stCondLst>
                                            <p:cond delay="0"/>
                                          </p:stCondLst>
                                        </p:cTn>
                                        <p:tgtEl>
                                          <p:spTgt spid="146"/>
                                        </p:tgtEl>
                                        <p:attrNameLst>
                                          <p:attrName>style.visibility</p:attrName>
                                        </p:attrNameLst>
                                      </p:cBhvr>
                                      <p:to>
                                        <p:strVal val="visible"/>
                                      </p:to>
                                    </p:set>
                                    <p:animEffect transition="in" filter="fade">
                                      <p:cBhvr>
                                        <p:cTn id="35" dur="500"/>
                                        <p:tgtEl>
                                          <p:spTgt spid="146"/>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10" presetClass="entr" presetSubtype="0" fill="hold" nodeType="clickEffect">
                                  <p:stCondLst>
                                    <p:cond delay="0"/>
                                  </p:stCondLst>
                                  <p:childTnLst>
                                    <p:set>
                                      <p:cBhvr>
                                        <p:cTn id="39" dur="1" fill="hold">
                                          <p:stCondLst>
                                            <p:cond delay="0"/>
                                          </p:stCondLst>
                                        </p:cTn>
                                        <p:tgtEl>
                                          <p:spTgt spid="147"/>
                                        </p:tgtEl>
                                        <p:attrNameLst>
                                          <p:attrName>style.visibility</p:attrName>
                                        </p:attrNameLst>
                                      </p:cBhvr>
                                      <p:to>
                                        <p:strVal val="visible"/>
                                      </p:to>
                                    </p:set>
                                    <p:animEffect transition="in" filter="fade">
                                      <p:cBhvr>
                                        <p:cTn id="40" dur="500"/>
                                        <p:tgtEl>
                                          <p:spTgt spid="147"/>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10" presetClass="entr" presetSubtype="0" fill="hold" nodeType="clickEffect">
                                  <p:stCondLst>
                                    <p:cond delay="0"/>
                                  </p:stCondLst>
                                  <p:childTnLst>
                                    <p:set>
                                      <p:cBhvr>
                                        <p:cTn id="44" dur="1" fill="hold">
                                          <p:stCondLst>
                                            <p:cond delay="0"/>
                                          </p:stCondLst>
                                        </p:cTn>
                                        <p:tgtEl>
                                          <p:spTgt spid="148"/>
                                        </p:tgtEl>
                                        <p:attrNameLst>
                                          <p:attrName>style.visibility</p:attrName>
                                        </p:attrNameLst>
                                      </p:cBhvr>
                                      <p:to>
                                        <p:strVal val="visible"/>
                                      </p:to>
                                    </p:set>
                                    <p:animEffect transition="in" filter="fade">
                                      <p:cBhvr>
                                        <p:cTn id="45" dur="500"/>
                                        <p:tgtEl>
                                          <p:spTgt spid="148"/>
                                        </p:tgtEl>
                                      </p:cBhvr>
                                    </p:animEffect>
                                  </p:childTnLst>
                                </p:cTn>
                              </p:par>
                            </p:childTnLst>
                          </p:cTn>
                        </p:par>
                      </p:childTnLst>
                    </p:cTn>
                  </p:par>
                  <p:par>
                    <p:cTn id="46" fill="hold" nodeType="clickPar">
                      <p:stCondLst>
                        <p:cond delay="indefinite"/>
                      </p:stCondLst>
                      <p:childTnLst>
                        <p:par>
                          <p:cTn id="47" fill="hold" nodeType="withGroup">
                            <p:stCondLst>
                              <p:cond delay="0"/>
                            </p:stCondLst>
                            <p:childTnLst>
                              <p:par>
                                <p:cTn id="48" presetID="10" presetClass="entr" presetSubtype="0" fill="hold" nodeType="clickEffect">
                                  <p:stCondLst>
                                    <p:cond delay="0"/>
                                  </p:stCondLst>
                                  <p:childTnLst>
                                    <p:set>
                                      <p:cBhvr>
                                        <p:cTn id="49" dur="1" fill="hold">
                                          <p:stCondLst>
                                            <p:cond delay="0"/>
                                          </p:stCondLst>
                                        </p:cTn>
                                        <p:tgtEl>
                                          <p:spTgt spid="149"/>
                                        </p:tgtEl>
                                        <p:attrNameLst>
                                          <p:attrName>style.visibility</p:attrName>
                                        </p:attrNameLst>
                                      </p:cBhvr>
                                      <p:to>
                                        <p:strVal val="visible"/>
                                      </p:to>
                                    </p:set>
                                    <p:animEffect transition="in" filter="fade">
                                      <p:cBhvr>
                                        <p:cTn id="50" dur="500"/>
                                        <p:tgtEl>
                                          <p:spTgt spid="149"/>
                                        </p:tgtEl>
                                      </p:cBhvr>
                                    </p:animEffect>
                                  </p:childTnLst>
                                </p:cTn>
                              </p:par>
                            </p:childTnLst>
                          </p:cTn>
                        </p:par>
                      </p:childTnLst>
                    </p:cTn>
                  </p:par>
                  <p:par>
                    <p:cTn id="51" fill="hold" nodeType="clickPar">
                      <p:stCondLst>
                        <p:cond delay="indefinite"/>
                      </p:stCondLst>
                      <p:childTnLst>
                        <p:par>
                          <p:cTn id="52" fill="hold" nodeType="withGroup">
                            <p:stCondLst>
                              <p:cond delay="0"/>
                            </p:stCondLst>
                            <p:childTnLst>
                              <p:par>
                                <p:cTn id="53" presetID="10" presetClass="entr" presetSubtype="0" fill="hold" nodeType="clickEffect">
                                  <p:stCondLst>
                                    <p:cond delay="0"/>
                                  </p:stCondLst>
                                  <p:childTnLst>
                                    <p:set>
                                      <p:cBhvr>
                                        <p:cTn id="54" dur="1" fill="hold">
                                          <p:stCondLst>
                                            <p:cond delay="0"/>
                                          </p:stCondLst>
                                        </p:cTn>
                                        <p:tgtEl>
                                          <p:spTgt spid="150"/>
                                        </p:tgtEl>
                                        <p:attrNameLst>
                                          <p:attrName>style.visibility</p:attrName>
                                        </p:attrNameLst>
                                      </p:cBhvr>
                                      <p:to>
                                        <p:strVal val="visible"/>
                                      </p:to>
                                    </p:set>
                                    <p:animEffect transition="in" filter="fade">
                                      <p:cBhvr>
                                        <p:cTn id="55" dur="500"/>
                                        <p:tgtEl>
                                          <p:spTgt spid="150"/>
                                        </p:tgtEl>
                                      </p:cBhvr>
                                    </p:animEffect>
                                  </p:childTnLst>
                                </p:cTn>
                              </p:par>
                            </p:childTnLst>
                          </p:cTn>
                        </p:par>
                      </p:childTnLst>
                    </p:cTn>
                  </p:par>
                  <p:par>
                    <p:cTn id="56" fill="hold" nodeType="clickPar">
                      <p:stCondLst>
                        <p:cond delay="indefinite"/>
                      </p:stCondLst>
                      <p:childTnLst>
                        <p:par>
                          <p:cTn id="57" fill="hold" nodeType="withGroup">
                            <p:stCondLst>
                              <p:cond delay="0"/>
                            </p:stCondLst>
                            <p:childTnLst>
                              <p:par>
                                <p:cTn id="58" presetID="10" presetClass="entr" presetSubtype="0" fill="hold" nodeType="clickEffect">
                                  <p:stCondLst>
                                    <p:cond delay="0"/>
                                  </p:stCondLst>
                                  <p:childTnLst>
                                    <p:set>
                                      <p:cBhvr>
                                        <p:cTn id="59" dur="1" fill="hold">
                                          <p:stCondLst>
                                            <p:cond delay="0"/>
                                          </p:stCondLst>
                                        </p:cTn>
                                        <p:tgtEl>
                                          <p:spTgt spid="151"/>
                                        </p:tgtEl>
                                        <p:attrNameLst>
                                          <p:attrName>style.visibility</p:attrName>
                                        </p:attrNameLst>
                                      </p:cBhvr>
                                      <p:to>
                                        <p:strVal val="visible"/>
                                      </p:to>
                                    </p:set>
                                    <p:animEffect transition="in" filter="fade">
                                      <p:cBhvr>
                                        <p:cTn id="60" dur="500"/>
                                        <p:tgtEl>
                                          <p:spTgt spid="151"/>
                                        </p:tgtEl>
                                      </p:cBhvr>
                                    </p:animEffect>
                                  </p:childTnLst>
                                </p:cTn>
                              </p:par>
                            </p:childTnLst>
                          </p:cTn>
                        </p:par>
                      </p:childTnLst>
                    </p:cTn>
                  </p:par>
                  <p:par>
                    <p:cTn id="61" fill="hold" nodeType="clickPar">
                      <p:stCondLst>
                        <p:cond delay="indefinite"/>
                      </p:stCondLst>
                      <p:childTnLst>
                        <p:par>
                          <p:cTn id="62" fill="hold" nodeType="withGroup">
                            <p:stCondLst>
                              <p:cond delay="0"/>
                            </p:stCondLst>
                            <p:childTnLst>
                              <p:par>
                                <p:cTn id="63" presetID="10" presetClass="entr" presetSubtype="0" fill="hold" nodeType="clickEffect">
                                  <p:stCondLst>
                                    <p:cond delay="0"/>
                                  </p:stCondLst>
                                  <p:childTnLst>
                                    <p:set>
                                      <p:cBhvr>
                                        <p:cTn id="64" dur="1" fill="hold">
                                          <p:stCondLst>
                                            <p:cond delay="0"/>
                                          </p:stCondLst>
                                        </p:cTn>
                                        <p:tgtEl>
                                          <p:spTgt spid="152"/>
                                        </p:tgtEl>
                                        <p:attrNameLst>
                                          <p:attrName>style.visibility</p:attrName>
                                        </p:attrNameLst>
                                      </p:cBhvr>
                                      <p:to>
                                        <p:strVal val="visible"/>
                                      </p:to>
                                    </p:set>
                                    <p:animEffect transition="in" filter="fade">
                                      <p:cBhvr>
                                        <p:cTn id="65" dur="500"/>
                                        <p:tgtEl>
                                          <p:spTgt spid="152"/>
                                        </p:tgtEl>
                                      </p:cBhvr>
                                    </p:animEffect>
                                  </p:childTnLst>
                                </p:cTn>
                              </p:par>
                            </p:childTnLst>
                          </p:cTn>
                        </p:par>
                      </p:childTnLst>
                    </p:cTn>
                  </p:par>
                  <p:par>
                    <p:cTn id="66" fill="hold" nodeType="clickPar">
                      <p:stCondLst>
                        <p:cond delay="indefinite"/>
                      </p:stCondLst>
                      <p:childTnLst>
                        <p:par>
                          <p:cTn id="67" fill="hold" nodeType="withGroup">
                            <p:stCondLst>
                              <p:cond delay="0"/>
                            </p:stCondLst>
                            <p:childTnLst>
                              <p:par>
                                <p:cTn id="68" presetID="10" presetClass="entr" presetSubtype="0" fill="hold" nodeType="clickEffect">
                                  <p:stCondLst>
                                    <p:cond delay="0"/>
                                  </p:stCondLst>
                                  <p:childTnLst>
                                    <p:set>
                                      <p:cBhvr>
                                        <p:cTn id="69" dur="1" fill="hold">
                                          <p:stCondLst>
                                            <p:cond delay="0"/>
                                          </p:stCondLst>
                                        </p:cTn>
                                        <p:tgtEl>
                                          <p:spTgt spid="153"/>
                                        </p:tgtEl>
                                        <p:attrNameLst>
                                          <p:attrName>style.visibility</p:attrName>
                                        </p:attrNameLst>
                                      </p:cBhvr>
                                      <p:to>
                                        <p:strVal val="visible"/>
                                      </p:to>
                                    </p:set>
                                    <p:animEffect transition="in" filter="fade">
                                      <p:cBhvr>
                                        <p:cTn id="70" dur="500"/>
                                        <p:tgtEl>
                                          <p:spTgt spid="153"/>
                                        </p:tgtEl>
                                      </p:cBhvr>
                                    </p:animEffect>
                                  </p:childTnLst>
                                </p:cTn>
                              </p:par>
                            </p:childTnLst>
                          </p:cTn>
                        </p:par>
                      </p:childTnLst>
                    </p:cTn>
                  </p:par>
                  <p:par>
                    <p:cTn id="71" fill="hold" nodeType="clickPar">
                      <p:stCondLst>
                        <p:cond delay="indefinite"/>
                      </p:stCondLst>
                      <p:childTnLst>
                        <p:par>
                          <p:cTn id="72" fill="hold" nodeType="withGroup">
                            <p:stCondLst>
                              <p:cond delay="0"/>
                            </p:stCondLst>
                            <p:childTnLst>
                              <p:par>
                                <p:cTn id="73" presetID="10" presetClass="entr" presetSubtype="0" fill="hold" nodeType="clickEffect">
                                  <p:stCondLst>
                                    <p:cond delay="0"/>
                                  </p:stCondLst>
                                  <p:childTnLst>
                                    <p:set>
                                      <p:cBhvr>
                                        <p:cTn id="74" dur="1" fill="hold">
                                          <p:stCondLst>
                                            <p:cond delay="0"/>
                                          </p:stCondLst>
                                        </p:cTn>
                                        <p:tgtEl>
                                          <p:spTgt spid="154"/>
                                        </p:tgtEl>
                                        <p:attrNameLst>
                                          <p:attrName>style.visibility</p:attrName>
                                        </p:attrNameLst>
                                      </p:cBhvr>
                                      <p:to>
                                        <p:strVal val="visible"/>
                                      </p:to>
                                    </p:set>
                                    <p:animEffect transition="in" filter="fade">
                                      <p:cBhvr>
                                        <p:cTn id="75" dur="500"/>
                                        <p:tgtEl>
                                          <p:spTgt spid="154"/>
                                        </p:tgtEl>
                                      </p:cBhvr>
                                    </p:animEffect>
                                  </p:childTnLst>
                                </p:cTn>
                              </p:par>
                            </p:childTnLst>
                          </p:cTn>
                        </p:par>
                      </p:childTnLst>
                    </p:cTn>
                  </p:par>
                  <p:par>
                    <p:cTn id="76" fill="hold" nodeType="clickPar">
                      <p:stCondLst>
                        <p:cond delay="indefinite"/>
                      </p:stCondLst>
                      <p:childTnLst>
                        <p:par>
                          <p:cTn id="77" fill="hold" nodeType="withGroup">
                            <p:stCondLst>
                              <p:cond delay="0"/>
                            </p:stCondLst>
                            <p:childTnLst>
                              <p:par>
                                <p:cTn id="78" presetID="10" presetClass="entr" presetSubtype="0" fill="hold" nodeType="clickEffect">
                                  <p:stCondLst>
                                    <p:cond delay="0"/>
                                  </p:stCondLst>
                                  <p:childTnLst>
                                    <p:set>
                                      <p:cBhvr>
                                        <p:cTn id="79" dur="1" fill="hold">
                                          <p:stCondLst>
                                            <p:cond delay="0"/>
                                          </p:stCondLst>
                                        </p:cTn>
                                        <p:tgtEl>
                                          <p:spTgt spid="155"/>
                                        </p:tgtEl>
                                        <p:attrNameLst>
                                          <p:attrName>style.visibility</p:attrName>
                                        </p:attrNameLst>
                                      </p:cBhvr>
                                      <p:to>
                                        <p:strVal val="visible"/>
                                      </p:to>
                                    </p:set>
                                    <p:animEffect transition="in" filter="fade">
                                      <p:cBhvr>
                                        <p:cTn id="80" dur="500"/>
                                        <p:tgtEl>
                                          <p:spTgt spid="155"/>
                                        </p:tgtEl>
                                      </p:cBhvr>
                                    </p:animEffect>
                                  </p:childTnLst>
                                </p:cTn>
                              </p:par>
                            </p:childTnLst>
                          </p:cTn>
                        </p:par>
                      </p:childTnLst>
                    </p:cTn>
                  </p:par>
                  <p:par>
                    <p:cTn id="81" fill="hold" nodeType="clickPar">
                      <p:stCondLst>
                        <p:cond delay="indefinite"/>
                      </p:stCondLst>
                      <p:childTnLst>
                        <p:par>
                          <p:cTn id="82" fill="hold" nodeType="withGroup">
                            <p:stCondLst>
                              <p:cond delay="0"/>
                            </p:stCondLst>
                            <p:childTnLst>
                              <p:par>
                                <p:cTn id="83" presetID="3" presetClass="entr" presetSubtype="10" fill="hold" nodeType="clickEffect">
                                  <p:stCondLst>
                                    <p:cond delay="0"/>
                                  </p:stCondLst>
                                  <p:childTnLst>
                                    <p:set>
                                      <p:cBhvr>
                                        <p:cTn id="84" dur="1" fill="hold">
                                          <p:stCondLst>
                                            <p:cond delay="0"/>
                                          </p:stCondLst>
                                        </p:cTn>
                                        <p:tgtEl>
                                          <p:spTgt spid="156"/>
                                        </p:tgtEl>
                                        <p:attrNameLst>
                                          <p:attrName>style.visibility</p:attrName>
                                        </p:attrNameLst>
                                      </p:cBhvr>
                                      <p:to>
                                        <p:strVal val="visible"/>
                                      </p:to>
                                    </p:set>
                                    <p:animEffect transition="in" filter="blinds(horizontal)">
                                      <p:cBhvr>
                                        <p:cTn id="85" dur="500"/>
                                        <p:tgtEl>
                                          <p:spTgt spid="156"/>
                                        </p:tgtEl>
                                      </p:cBhvr>
                                    </p:animEffect>
                                  </p:childTnLst>
                                </p:cTn>
                              </p:par>
                            </p:childTnLst>
                          </p:cTn>
                        </p:par>
                      </p:childTnLst>
                    </p:cTn>
                  </p:par>
                  <p:par>
                    <p:cTn id="86" fill="hold" nodeType="clickPar">
                      <p:stCondLst>
                        <p:cond delay="indefinite"/>
                      </p:stCondLst>
                      <p:childTnLst>
                        <p:par>
                          <p:cTn id="87" fill="hold" nodeType="withGroup">
                            <p:stCondLst>
                              <p:cond delay="0"/>
                            </p:stCondLst>
                            <p:childTnLst>
                              <p:par>
                                <p:cTn id="88" presetID="26" presetClass="entr" presetSubtype="0" fill="hold" grpId="0" nodeType="clickEffect">
                                  <p:stCondLst>
                                    <p:cond delay="0"/>
                                  </p:stCondLst>
                                  <p:childTnLst>
                                    <p:set>
                                      <p:cBhvr>
                                        <p:cTn id="89" dur="1" fill="hold">
                                          <p:stCondLst>
                                            <p:cond delay="0"/>
                                          </p:stCondLst>
                                        </p:cTn>
                                        <p:tgtEl>
                                          <p:spTgt spid="157"/>
                                        </p:tgtEl>
                                        <p:attrNameLst>
                                          <p:attrName>style.visibility</p:attrName>
                                        </p:attrNameLst>
                                      </p:cBhvr>
                                      <p:to>
                                        <p:strVal val="visible"/>
                                      </p:to>
                                    </p:set>
                                    <p:animEffect transition="in" filter="wipe(down)">
                                      <p:cBhvr>
                                        <p:cTn id="90" dur="580">
                                          <p:stCondLst>
                                            <p:cond delay="0"/>
                                          </p:stCondLst>
                                        </p:cTn>
                                        <p:tgtEl>
                                          <p:spTgt spid="157"/>
                                        </p:tgtEl>
                                      </p:cBhvr>
                                    </p:animEffect>
                                    <p:anim calcmode="lin" valueType="num">
                                      <p:cBhvr>
                                        <p:cTn id="91" dur="1822" tmFilter="0,0; 0.14,0.36; 0.43,0.73; 0.71,0.91; 1.0,1.0">
                                          <p:stCondLst>
                                            <p:cond delay="0"/>
                                          </p:stCondLst>
                                        </p:cTn>
                                        <p:tgtEl>
                                          <p:spTgt spid="157"/>
                                        </p:tgtEl>
                                        <p:attrNameLst>
                                          <p:attrName>ppt_x</p:attrName>
                                        </p:attrNameLst>
                                      </p:cBhvr>
                                      <p:tavLst>
                                        <p:tav tm="0">
                                          <p:val>
                                            <p:strVal val="#ppt_x-0.25"/>
                                          </p:val>
                                        </p:tav>
                                        <p:tav tm="100000">
                                          <p:val>
                                            <p:strVal val="#ppt_x"/>
                                          </p:val>
                                        </p:tav>
                                      </p:tavLst>
                                    </p:anim>
                                    <p:anim calcmode="lin" valueType="num">
                                      <p:cBhvr>
                                        <p:cTn id="92" dur="664" tmFilter="0.0,0.0; 0.25,0.07; 0.50,0.2; 0.75,0.467; 1.0,1.0">
                                          <p:stCondLst>
                                            <p:cond delay="0"/>
                                          </p:stCondLst>
                                        </p:cTn>
                                        <p:tgtEl>
                                          <p:spTgt spid="157"/>
                                        </p:tgtEl>
                                        <p:attrNameLst>
                                          <p:attrName>ppt_y</p:attrName>
                                        </p:attrNameLst>
                                      </p:cBhvr>
                                      <p:tavLst>
                                        <p:tav tm="0" fmla="#ppt_y-sin(pi*$)/3">
                                          <p:val>
                                            <p:fltVal val="0.5"/>
                                          </p:val>
                                        </p:tav>
                                        <p:tav tm="100000">
                                          <p:val>
                                            <p:fltVal val="1"/>
                                          </p:val>
                                        </p:tav>
                                      </p:tavLst>
                                    </p:anim>
                                    <p:anim calcmode="lin" valueType="num">
                                      <p:cBhvr>
                                        <p:cTn id="93" dur="664" tmFilter="0, 0; 0.125,0.2665; 0.25,0.4; 0.375,0.465; 0.5,0.5;  0.625,0.535; 0.75,0.6; 0.875,0.7335; 1,1">
                                          <p:stCondLst>
                                            <p:cond delay="664"/>
                                          </p:stCondLst>
                                        </p:cTn>
                                        <p:tgtEl>
                                          <p:spTgt spid="157"/>
                                        </p:tgtEl>
                                        <p:attrNameLst>
                                          <p:attrName>ppt_y</p:attrName>
                                        </p:attrNameLst>
                                      </p:cBhvr>
                                      <p:tavLst>
                                        <p:tav tm="0" fmla="#ppt_y-sin(pi*$)/9">
                                          <p:val>
                                            <p:fltVal val="0"/>
                                          </p:val>
                                        </p:tav>
                                        <p:tav tm="100000">
                                          <p:val>
                                            <p:fltVal val="1"/>
                                          </p:val>
                                        </p:tav>
                                      </p:tavLst>
                                    </p:anim>
                                    <p:anim calcmode="lin" valueType="num">
                                      <p:cBhvr>
                                        <p:cTn id="94" dur="332" tmFilter="0, 0; 0.125,0.2665; 0.25,0.4; 0.375,0.465; 0.5,0.5;  0.625,0.535; 0.75,0.6; 0.875,0.7335; 1,1">
                                          <p:stCondLst>
                                            <p:cond delay="1324"/>
                                          </p:stCondLst>
                                        </p:cTn>
                                        <p:tgtEl>
                                          <p:spTgt spid="157"/>
                                        </p:tgtEl>
                                        <p:attrNameLst>
                                          <p:attrName>ppt_y</p:attrName>
                                        </p:attrNameLst>
                                      </p:cBhvr>
                                      <p:tavLst>
                                        <p:tav tm="0" fmla="#ppt_y-sin(pi*$)/27">
                                          <p:val>
                                            <p:fltVal val="0"/>
                                          </p:val>
                                        </p:tav>
                                        <p:tav tm="100000">
                                          <p:val>
                                            <p:fltVal val="1"/>
                                          </p:val>
                                        </p:tav>
                                      </p:tavLst>
                                    </p:anim>
                                    <p:anim calcmode="lin" valueType="num">
                                      <p:cBhvr>
                                        <p:cTn id="95" dur="164" tmFilter="0, 0; 0.125,0.2665; 0.25,0.4; 0.375,0.465; 0.5,0.5;  0.625,0.535; 0.75,0.6; 0.875,0.7335; 1,1">
                                          <p:stCondLst>
                                            <p:cond delay="1656"/>
                                          </p:stCondLst>
                                        </p:cTn>
                                        <p:tgtEl>
                                          <p:spTgt spid="157"/>
                                        </p:tgtEl>
                                        <p:attrNameLst>
                                          <p:attrName>ppt_y</p:attrName>
                                        </p:attrNameLst>
                                      </p:cBhvr>
                                      <p:tavLst>
                                        <p:tav tm="0" fmla="#ppt_y-sin(pi*$)/81">
                                          <p:val>
                                            <p:fltVal val="0"/>
                                          </p:val>
                                        </p:tav>
                                        <p:tav tm="100000">
                                          <p:val>
                                            <p:fltVal val="1"/>
                                          </p:val>
                                        </p:tav>
                                      </p:tavLst>
                                    </p:anim>
                                    <p:animScale>
                                      <p:cBhvr>
                                        <p:cTn id="96" dur="26">
                                          <p:stCondLst>
                                            <p:cond delay="650"/>
                                          </p:stCondLst>
                                        </p:cTn>
                                        <p:tgtEl>
                                          <p:spTgt spid="157"/>
                                        </p:tgtEl>
                                      </p:cBhvr>
                                      <p:to x="100000" y="60000"/>
                                    </p:animScale>
                                    <p:animScale>
                                      <p:cBhvr>
                                        <p:cTn id="97" dur="166" decel="50000">
                                          <p:stCondLst>
                                            <p:cond delay="676"/>
                                          </p:stCondLst>
                                        </p:cTn>
                                        <p:tgtEl>
                                          <p:spTgt spid="157"/>
                                        </p:tgtEl>
                                      </p:cBhvr>
                                      <p:to x="100000" y="100000"/>
                                    </p:animScale>
                                    <p:animScale>
                                      <p:cBhvr>
                                        <p:cTn id="98" dur="26">
                                          <p:stCondLst>
                                            <p:cond delay="1312"/>
                                          </p:stCondLst>
                                        </p:cTn>
                                        <p:tgtEl>
                                          <p:spTgt spid="157"/>
                                        </p:tgtEl>
                                      </p:cBhvr>
                                      <p:to x="100000" y="80000"/>
                                    </p:animScale>
                                    <p:animScale>
                                      <p:cBhvr>
                                        <p:cTn id="99" dur="166" decel="50000">
                                          <p:stCondLst>
                                            <p:cond delay="1338"/>
                                          </p:stCondLst>
                                        </p:cTn>
                                        <p:tgtEl>
                                          <p:spTgt spid="157"/>
                                        </p:tgtEl>
                                      </p:cBhvr>
                                      <p:to x="100000" y="100000"/>
                                    </p:animScale>
                                    <p:animScale>
                                      <p:cBhvr>
                                        <p:cTn id="100" dur="26">
                                          <p:stCondLst>
                                            <p:cond delay="1642"/>
                                          </p:stCondLst>
                                        </p:cTn>
                                        <p:tgtEl>
                                          <p:spTgt spid="157"/>
                                        </p:tgtEl>
                                      </p:cBhvr>
                                      <p:to x="100000" y="90000"/>
                                    </p:animScale>
                                    <p:animScale>
                                      <p:cBhvr>
                                        <p:cTn id="101" dur="166" decel="50000">
                                          <p:stCondLst>
                                            <p:cond delay="1668"/>
                                          </p:stCondLst>
                                        </p:cTn>
                                        <p:tgtEl>
                                          <p:spTgt spid="157"/>
                                        </p:tgtEl>
                                      </p:cBhvr>
                                      <p:to x="100000" y="100000"/>
                                    </p:animScale>
                                    <p:animScale>
                                      <p:cBhvr>
                                        <p:cTn id="102" dur="26">
                                          <p:stCondLst>
                                            <p:cond delay="1808"/>
                                          </p:stCondLst>
                                        </p:cTn>
                                        <p:tgtEl>
                                          <p:spTgt spid="157"/>
                                        </p:tgtEl>
                                      </p:cBhvr>
                                      <p:to x="100000" y="95000"/>
                                    </p:animScale>
                                    <p:animScale>
                                      <p:cBhvr>
                                        <p:cTn id="103" dur="166" decel="50000">
                                          <p:stCondLst>
                                            <p:cond delay="1834"/>
                                          </p:stCondLst>
                                        </p:cTn>
                                        <p:tgtEl>
                                          <p:spTgt spid="157"/>
                                        </p:tgtEl>
                                      </p:cBhvr>
                                      <p:to x="100000" y="100000"/>
                                    </p:animScale>
                                  </p:childTnLst>
                                </p:cTn>
                              </p:par>
                            </p:childTnLst>
                          </p:cTn>
                        </p:par>
                      </p:childTnLst>
                    </p:cTn>
                  </p:par>
                  <p:par>
                    <p:cTn id="104" fill="hold" nodeType="clickPar">
                      <p:stCondLst>
                        <p:cond delay="indefinite"/>
                      </p:stCondLst>
                      <p:childTnLst>
                        <p:par>
                          <p:cTn id="105" fill="hold" nodeType="withGroup">
                            <p:stCondLst>
                              <p:cond delay="0"/>
                            </p:stCondLst>
                            <p:childTnLst>
                              <p:par>
                                <p:cTn id="106" presetID="3" presetClass="entr" presetSubtype="10" fill="hold" nodeType="clickEffect">
                                  <p:stCondLst>
                                    <p:cond delay="0"/>
                                  </p:stCondLst>
                                  <p:childTnLst>
                                    <p:set>
                                      <p:cBhvr>
                                        <p:cTn id="107" dur="1" fill="hold">
                                          <p:stCondLst>
                                            <p:cond delay="0"/>
                                          </p:stCondLst>
                                        </p:cTn>
                                        <p:tgtEl>
                                          <p:spTgt spid="158"/>
                                        </p:tgtEl>
                                        <p:attrNameLst>
                                          <p:attrName>style.visibility</p:attrName>
                                        </p:attrNameLst>
                                      </p:cBhvr>
                                      <p:to>
                                        <p:strVal val="visible"/>
                                      </p:to>
                                    </p:set>
                                    <p:animEffect transition="in" filter="blinds(horizontal)">
                                      <p:cBhvr>
                                        <p:cTn id="108" dur="500"/>
                                        <p:tgtEl>
                                          <p:spTgt spid="158"/>
                                        </p:tgtEl>
                                      </p:cBhvr>
                                    </p:animEffect>
                                  </p:childTnLst>
                                </p:cTn>
                              </p:par>
                            </p:childTnLst>
                          </p:cTn>
                        </p:par>
                      </p:childTnLst>
                    </p:cTn>
                  </p:par>
                  <p:par>
                    <p:cTn id="109" fill="hold" nodeType="clickPar">
                      <p:stCondLst>
                        <p:cond delay="indefinite"/>
                      </p:stCondLst>
                      <p:childTnLst>
                        <p:par>
                          <p:cTn id="110" fill="hold" nodeType="withGroup">
                            <p:stCondLst>
                              <p:cond delay="0"/>
                            </p:stCondLst>
                            <p:childTnLst>
                              <p:par>
                                <p:cTn id="111" presetID="26" presetClass="entr" presetSubtype="0" fill="hold" grpId="0" nodeType="clickEffect">
                                  <p:stCondLst>
                                    <p:cond delay="0"/>
                                  </p:stCondLst>
                                  <p:childTnLst>
                                    <p:set>
                                      <p:cBhvr>
                                        <p:cTn id="112" dur="1" fill="hold">
                                          <p:stCondLst>
                                            <p:cond delay="0"/>
                                          </p:stCondLst>
                                        </p:cTn>
                                        <p:tgtEl>
                                          <p:spTgt spid="159"/>
                                        </p:tgtEl>
                                        <p:attrNameLst>
                                          <p:attrName>style.visibility</p:attrName>
                                        </p:attrNameLst>
                                      </p:cBhvr>
                                      <p:to>
                                        <p:strVal val="visible"/>
                                      </p:to>
                                    </p:set>
                                    <p:animEffect transition="in" filter="wipe(down)">
                                      <p:cBhvr>
                                        <p:cTn id="113" dur="580">
                                          <p:stCondLst>
                                            <p:cond delay="0"/>
                                          </p:stCondLst>
                                        </p:cTn>
                                        <p:tgtEl>
                                          <p:spTgt spid="159"/>
                                        </p:tgtEl>
                                      </p:cBhvr>
                                    </p:animEffect>
                                    <p:anim calcmode="lin" valueType="num">
                                      <p:cBhvr>
                                        <p:cTn id="114" dur="1822" tmFilter="0,0; 0.14,0.36; 0.43,0.73; 0.71,0.91; 1.0,1.0">
                                          <p:stCondLst>
                                            <p:cond delay="0"/>
                                          </p:stCondLst>
                                        </p:cTn>
                                        <p:tgtEl>
                                          <p:spTgt spid="159"/>
                                        </p:tgtEl>
                                        <p:attrNameLst>
                                          <p:attrName>ppt_x</p:attrName>
                                        </p:attrNameLst>
                                      </p:cBhvr>
                                      <p:tavLst>
                                        <p:tav tm="0">
                                          <p:val>
                                            <p:strVal val="#ppt_x-0.25"/>
                                          </p:val>
                                        </p:tav>
                                        <p:tav tm="100000">
                                          <p:val>
                                            <p:strVal val="#ppt_x"/>
                                          </p:val>
                                        </p:tav>
                                      </p:tavLst>
                                    </p:anim>
                                    <p:anim calcmode="lin" valueType="num">
                                      <p:cBhvr>
                                        <p:cTn id="115" dur="664" tmFilter="0.0,0.0; 0.25,0.07; 0.50,0.2; 0.75,0.467; 1.0,1.0">
                                          <p:stCondLst>
                                            <p:cond delay="0"/>
                                          </p:stCondLst>
                                        </p:cTn>
                                        <p:tgtEl>
                                          <p:spTgt spid="159"/>
                                        </p:tgtEl>
                                        <p:attrNameLst>
                                          <p:attrName>ppt_y</p:attrName>
                                        </p:attrNameLst>
                                      </p:cBhvr>
                                      <p:tavLst>
                                        <p:tav tm="0" fmla="#ppt_y-sin(pi*$)/3">
                                          <p:val>
                                            <p:fltVal val="0.5"/>
                                          </p:val>
                                        </p:tav>
                                        <p:tav tm="100000">
                                          <p:val>
                                            <p:fltVal val="1"/>
                                          </p:val>
                                        </p:tav>
                                      </p:tavLst>
                                    </p:anim>
                                    <p:anim calcmode="lin" valueType="num">
                                      <p:cBhvr>
                                        <p:cTn id="116" dur="664" tmFilter="0, 0; 0.125,0.2665; 0.25,0.4; 0.375,0.465; 0.5,0.5;  0.625,0.535; 0.75,0.6; 0.875,0.7335; 1,1">
                                          <p:stCondLst>
                                            <p:cond delay="664"/>
                                          </p:stCondLst>
                                        </p:cTn>
                                        <p:tgtEl>
                                          <p:spTgt spid="159"/>
                                        </p:tgtEl>
                                        <p:attrNameLst>
                                          <p:attrName>ppt_y</p:attrName>
                                        </p:attrNameLst>
                                      </p:cBhvr>
                                      <p:tavLst>
                                        <p:tav tm="0" fmla="#ppt_y-sin(pi*$)/9">
                                          <p:val>
                                            <p:fltVal val="0"/>
                                          </p:val>
                                        </p:tav>
                                        <p:tav tm="100000">
                                          <p:val>
                                            <p:fltVal val="1"/>
                                          </p:val>
                                        </p:tav>
                                      </p:tavLst>
                                    </p:anim>
                                    <p:anim calcmode="lin" valueType="num">
                                      <p:cBhvr>
                                        <p:cTn id="117" dur="332" tmFilter="0, 0; 0.125,0.2665; 0.25,0.4; 0.375,0.465; 0.5,0.5;  0.625,0.535; 0.75,0.6; 0.875,0.7335; 1,1">
                                          <p:stCondLst>
                                            <p:cond delay="1324"/>
                                          </p:stCondLst>
                                        </p:cTn>
                                        <p:tgtEl>
                                          <p:spTgt spid="159"/>
                                        </p:tgtEl>
                                        <p:attrNameLst>
                                          <p:attrName>ppt_y</p:attrName>
                                        </p:attrNameLst>
                                      </p:cBhvr>
                                      <p:tavLst>
                                        <p:tav tm="0" fmla="#ppt_y-sin(pi*$)/27">
                                          <p:val>
                                            <p:fltVal val="0"/>
                                          </p:val>
                                        </p:tav>
                                        <p:tav tm="100000">
                                          <p:val>
                                            <p:fltVal val="1"/>
                                          </p:val>
                                        </p:tav>
                                      </p:tavLst>
                                    </p:anim>
                                    <p:anim calcmode="lin" valueType="num">
                                      <p:cBhvr>
                                        <p:cTn id="118" dur="164" tmFilter="0, 0; 0.125,0.2665; 0.25,0.4; 0.375,0.465; 0.5,0.5;  0.625,0.535; 0.75,0.6; 0.875,0.7335; 1,1">
                                          <p:stCondLst>
                                            <p:cond delay="1656"/>
                                          </p:stCondLst>
                                        </p:cTn>
                                        <p:tgtEl>
                                          <p:spTgt spid="159"/>
                                        </p:tgtEl>
                                        <p:attrNameLst>
                                          <p:attrName>ppt_y</p:attrName>
                                        </p:attrNameLst>
                                      </p:cBhvr>
                                      <p:tavLst>
                                        <p:tav tm="0" fmla="#ppt_y-sin(pi*$)/81">
                                          <p:val>
                                            <p:fltVal val="0"/>
                                          </p:val>
                                        </p:tav>
                                        <p:tav tm="100000">
                                          <p:val>
                                            <p:fltVal val="1"/>
                                          </p:val>
                                        </p:tav>
                                      </p:tavLst>
                                    </p:anim>
                                    <p:animScale>
                                      <p:cBhvr>
                                        <p:cTn id="119" dur="26">
                                          <p:stCondLst>
                                            <p:cond delay="650"/>
                                          </p:stCondLst>
                                        </p:cTn>
                                        <p:tgtEl>
                                          <p:spTgt spid="159"/>
                                        </p:tgtEl>
                                      </p:cBhvr>
                                      <p:to x="100000" y="60000"/>
                                    </p:animScale>
                                    <p:animScale>
                                      <p:cBhvr>
                                        <p:cTn id="120" dur="166" decel="50000">
                                          <p:stCondLst>
                                            <p:cond delay="676"/>
                                          </p:stCondLst>
                                        </p:cTn>
                                        <p:tgtEl>
                                          <p:spTgt spid="159"/>
                                        </p:tgtEl>
                                      </p:cBhvr>
                                      <p:to x="100000" y="100000"/>
                                    </p:animScale>
                                    <p:animScale>
                                      <p:cBhvr>
                                        <p:cTn id="121" dur="26">
                                          <p:stCondLst>
                                            <p:cond delay="1312"/>
                                          </p:stCondLst>
                                        </p:cTn>
                                        <p:tgtEl>
                                          <p:spTgt spid="159"/>
                                        </p:tgtEl>
                                      </p:cBhvr>
                                      <p:to x="100000" y="80000"/>
                                    </p:animScale>
                                    <p:animScale>
                                      <p:cBhvr>
                                        <p:cTn id="122" dur="166" decel="50000">
                                          <p:stCondLst>
                                            <p:cond delay="1338"/>
                                          </p:stCondLst>
                                        </p:cTn>
                                        <p:tgtEl>
                                          <p:spTgt spid="159"/>
                                        </p:tgtEl>
                                      </p:cBhvr>
                                      <p:to x="100000" y="100000"/>
                                    </p:animScale>
                                    <p:animScale>
                                      <p:cBhvr>
                                        <p:cTn id="123" dur="26">
                                          <p:stCondLst>
                                            <p:cond delay="1642"/>
                                          </p:stCondLst>
                                        </p:cTn>
                                        <p:tgtEl>
                                          <p:spTgt spid="159"/>
                                        </p:tgtEl>
                                      </p:cBhvr>
                                      <p:to x="100000" y="90000"/>
                                    </p:animScale>
                                    <p:animScale>
                                      <p:cBhvr>
                                        <p:cTn id="124" dur="166" decel="50000">
                                          <p:stCondLst>
                                            <p:cond delay="1668"/>
                                          </p:stCondLst>
                                        </p:cTn>
                                        <p:tgtEl>
                                          <p:spTgt spid="159"/>
                                        </p:tgtEl>
                                      </p:cBhvr>
                                      <p:to x="100000" y="100000"/>
                                    </p:animScale>
                                    <p:animScale>
                                      <p:cBhvr>
                                        <p:cTn id="125" dur="26">
                                          <p:stCondLst>
                                            <p:cond delay="1808"/>
                                          </p:stCondLst>
                                        </p:cTn>
                                        <p:tgtEl>
                                          <p:spTgt spid="159"/>
                                        </p:tgtEl>
                                      </p:cBhvr>
                                      <p:to x="100000" y="95000"/>
                                    </p:animScale>
                                    <p:animScale>
                                      <p:cBhvr>
                                        <p:cTn id="126" dur="166" decel="50000">
                                          <p:stCondLst>
                                            <p:cond delay="1834"/>
                                          </p:stCondLst>
                                        </p:cTn>
                                        <p:tgtEl>
                                          <p:spTgt spid="159"/>
                                        </p:tgtEl>
                                      </p:cBhvr>
                                      <p:to x="100000" y="100000"/>
                                    </p:animScale>
                                  </p:childTnLst>
                                </p:cTn>
                              </p:par>
                            </p:childTnLst>
                          </p:cTn>
                        </p:par>
                      </p:childTnLst>
                    </p:cTn>
                  </p:par>
                  <p:par>
                    <p:cTn id="127" fill="hold" nodeType="clickPar">
                      <p:stCondLst>
                        <p:cond delay="indefinite"/>
                      </p:stCondLst>
                      <p:childTnLst>
                        <p:par>
                          <p:cTn id="128" fill="hold" nodeType="withGroup">
                            <p:stCondLst>
                              <p:cond delay="0"/>
                            </p:stCondLst>
                            <p:childTnLst>
                              <p:par>
                                <p:cTn id="129" presetID="3" presetClass="entr" presetSubtype="10" fill="hold" nodeType="clickEffect">
                                  <p:stCondLst>
                                    <p:cond delay="0"/>
                                  </p:stCondLst>
                                  <p:childTnLst>
                                    <p:set>
                                      <p:cBhvr>
                                        <p:cTn id="130" dur="1" fill="hold">
                                          <p:stCondLst>
                                            <p:cond delay="0"/>
                                          </p:stCondLst>
                                        </p:cTn>
                                        <p:tgtEl>
                                          <p:spTgt spid="160"/>
                                        </p:tgtEl>
                                        <p:attrNameLst>
                                          <p:attrName>style.visibility</p:attrName>
                                        </p:attrNameLst>
                                      </p:cBhvr>
                                      <p:to>
                                        <p:strVal val="visible"/>
                                      </p:to>
                                    </p:set>
                                    <p:animEffect transition="in" filter="blinds(horizontal)">
                                      <p:cBhvr>
                                        <p:cTn id="131" dur="500"/>
                                        <p:tgtEl>
                                          <p:spTgt spid="160"/>
                                        </p:tgtEl>
                                      </p:cBhvr>
                                    </p:animEffect>
                                  </p:childTnLst>
                                </p:cTn>
                              </p:par>
                            </p:childTnLst>
                          </p:cTn>
                        </p:par>
                      </p:childTnLst>
                    </p:cTn>
                  </p:par>
                  <p:par>
                    <p:cTn id="132" fill="hold" nodeType="clickPar">
                      <p:stCondLst>
                        <p:cond delay="indefinite"/>
                      </p:stCondLst>
                      <p:childTnLst>
                        <p:par>
                          <p:cTn id="133" fill="hold" nodeType="withGroup">
                            <p:stCondLst>
                              <p:cond delay="0"/>
                            </p:stCondLst>
                            <p:childTnLst>
                              <p:par>
                                <p:cTn id="134" presetID="26" presetClass="entr" presetSubtype="0" fill="hold" grpId="0" nodeType="clickEffect">
                                  <p:stCondLst>
                                    <p:cond delay="0"/>
                                  </p:stCondLst>
                                  <p:childTnLst>
                                    <p:set>
                                      <p:cBhvr>
                                        <p:cTn id="135" dur="1" fill="hold">
                                          <p:stCondLst>
                                            <p:cond delay="0"/>
                                          </p:stCondLst>
                                        </p:cTn>
                                        <p:tgtEl>
                                          <p:spTgt spid="161"/>
                                        </p:tgtEl>
                                        <p:attrNameLst>
                                          <p:attrName>style.visibility</p:attrName>
                                        </p:attrNameLst>
                                      </p:cBhvr>
                                      <p:to>
                                        <p:strVal val="visible"/>
                                      </p:to>
                                    </p:set>
                                    <p:animEffect transition="in" filter="wipe(down)">
                                      <p:cBhvr>
                                        <p:cTn id="136" dur="580">
                                          <p:stCondLst>
                                            <p:cond delay="0"/>
                                          </p:stCondLst>
                                        </p:cTn>
                                        <p:tgtEl>
                                          <p:spTgt spid="161"/>
                                        </p:tgtEl>
                                      </p:cBhvr>
                                    </p:animEffect>
                                    <p:anim calcmode="lin" valueType="num">
                                      <p:cBhvr>
                                        <p:cTn id="137" dur="1822" tmFilter="0,0; 0.14,0.36; 0.43,0.73; 0.71,0.91; 1.0,1.0">
                                          <p:stCondLst>
                                            <p:cond delay="0"/>
                                          </p:stCondLst>
                                        </p:cTn>
                                        <p:tgtEl>
                                          <p:spTgt spid="161"/>
                                        </p:tgtEl>
                                        <p:attrNameLst>
                                          <p:attrName>ppt_x</p:attrName>
                                        </p:attrNameLst>
                                      </p:cBhvr>
                                      <p:tavLst>
                                        <p:tav tm="0">
                                          <p:val>
                                            <p:strVal val="#ppt_x-0.25"/>
                                          </p:val>
                                        </p:tav>
                                        <p:tav tm="100000">
                                          <p:val>
                                            <p:strVal val="#ppt_x"/>
                                          </p:val>
                                        </p:tav>
                                      </p:tavLst>
                                    </p:anim>
                                    <p:anim calcmode="lin" valueType="num">
                                      <p:cBhvr>
                                        <p:cTn id="138" dur="664" tmFilter="0.0,0.0; 0.25,0.07; 0.50,0.2; 0.75,0.467; 1.0,1.0">
                                          <p:stCondLst>
                                            <p:cond delay="0"/>
                                          </p:stCondLst>
                                        </p:cTn>
                                        <p:tgtEl>
                                          <p:spTgt spid="161"/>
                                        </p:tgtEl>
                                        <p:attrNameLst>
                                          <p:attrName>ppt_y</p:attrName>
                                        </p:attrNameLst>
                                      </p:cBhvr>
                                      <p:tavLst>
                                        <p:tav tm="0" fmla="#ppt_y-sin(pi*$)/3">
                                          <p:val>
                                            <p:fltVal val="0.5"/>
                                          </p:val>
                                        </p:tav>
                                        <p:tav tm="100000">
                                          <p:val>
                                            <p:fltVal val="1"/>
                                          </p:val>
                                        </p:tav>
                                      </p:tavLst>
                                    </p:anim>
                                    <p:anim calcmode="lin" valueType="num">
                                      <p:cBhvr>
                                        <p:cTn id="139" dur="664" tmFilter="0, 0; 0.125,0.2665; 0.25,0.4; 0.375,0.465; 0.5,0.5;  0.625,0.535; 0.75,0.6; 0.875,0.7335; 1,1">
                                          <p:stCondLst>
                                            <p:cond delay="664"/>
                                          </p:stCondLst>
                                        </p:cTn>
                                        <p:tgtEl>
                                          <p:spTgt spid="161"/>
                                        </p:tgtEl>
                                        <p:attrNameLst>
                                          <p:attrName>ppt_y</p:attrName>
                                        </p:attrNameLst>
                                      </p:cBhvr>
                                      <p:tavLst>
                                        <p:tav tm="0" fmla="#ppt_y-sin(pi*$)/9">
                                          <p:val>
                                            <p:fltVal val="0"/>
                                          </p:val>
                                        </p:tav>
                                        <p:tav tm="100000">
                                          <p:val>
                                            <p:fltVal val="1"/>
                                          </p:val>
                                        </p:tav>
                                      </p:tavLst>
                                    </p:anim>
                                    <p:anim calcmode="lin" valueType="num">
                                      <p:cBhvr>
                                        <p:cTn id="140" dur="332" tmFilter="0, 0; 0.125,0.2665; 0.25,0.4; 0.375,0.465; 0.5,0.5;  0.625,0.535; 0.75,0.6; 0.875,0.7335; 1,1">
                                          <p:stCondLst>
                                            <p:cond delay="1324"/>
                                          </p:stCondLst>
                                        </p:cTn>
                                        <p:tgtEl>
                                          <p:spTgt spid="161"/>
                                        </p:tgtEl>
                                        <p:attrNameLst>
                                          <p:attrName>ppt_y</p:attrName>
                                        </p:attrNameLst>
                                      </p:cBhvr>
                                      <p:tavLst>
                                        <p:tav tm="0" fmla="#ppt_y-sin(pi*$)/27">
                                          <p:val>
                                            <p:fltVal val="0"/>
                                          </p:val>
                                        </p:tav>
                                        <p:tav tm="100000">
                                          <p:val>
                                            <p:fltVal val="1"/>
                                          </p:val>
                                        </p:tav>
                                      </p:tavLst>
                                    </p:anim>
                                    <p:anim calcmode="lin" valueType="num">
                                      <p:cBhvr>
                                        <p:cTn id="141" dur="164" tmFilter="0, 0; 0.125,0.2665; 0.25,0.4; 0.375,0.465; 0.5,0.5;  0.625,0.535; 0.75,0.6; 0.875,0.7335; 1,1">
                                          <p:stCondLst>
                                            <p:cond delay="1656"/>
                                          </p:stCondLst>
                                        </p:cTn>
                                        <p:tgtEl>
                                          <p:spTgt spid="161"/>
                                        </p:tgtEl>
                                        <p:attrNameLst>
                                          <p:attrName>ppt_y</p:attrName>
                                        </p:attrNameLst>
                                      </p:cBhvr>
                                      <p:tavLst>
                                        <p:tav tm="0" fmla="#ppt_y-sin(pi*$)/81">
                                          <p:val>
                                            <p:fltVal val="0"/>
                                          </p:val>
                                        </p:tav>
                                        <p:tav tm="100000">
                                          <p:val>
                                            <p:fltVal val="1"/>
                                          </p:val>
                                        </p:tav>
                                      </p:tavLst>
                                    </p:anim>
                                    <p:animScale>
                                      <p:cBhvr>
                                        <p:cTn id="142" dur="26">
                                          <p:stCondLst>
                                            <p:cond delay="650"/>
                                          </p:stCondLst>
                                        </p:cTn>
                                        <p:tgtEl>
                                          <p:spTgt spid="161"/>
                                        </p:tgtEl>
                                      </p:cBhvr>
                                      <p:to x="100000" y="60000"/>
                                    </p:animScale>
                                    <p:animScale>
                                      <p:cBhvr>
                                        <p:cTn id="143" dur="166" decel="50000">
                                          <p:stCondLst>
                                            <p:cond delay="676"/>
                                          </p:stCondLst>
                                        </p:cTn>
                                        <p:tgtEl>
                                          <p:spTgt spid="161"/>
                                        </p:tgtEl>
                                      </p:cBhvr>
                                      <p:to x="100000" y="100000"/>
                                    </p:animScale>
                                    <p:animScale>
                                      <p:cBhvr>
                                        <p:cTn id="144" dur="26">
                                          <p:stCondLst>
                                            <p:cond delay="1312"/>
                                          </p:stCondLst>
                                        </p:cTn>
                                        <p:tgtEl>
                                          <p:spTgt spid="161"/>
                                        </p:tgtEl>
                                      </p:cBhvr>
                                      <p:to x="100000" y="80000"/>
                                    </p:animScale>
                                    <p:animScale>
                                      <p:cBhvr>
                                        <p:cTn id="145" dur="166" decel="50000">
                                          <p:stCondLst>
                                            <p:cond delay="1338"/>
                                          </p:stCondLst>
                                        </p:cTn>
                                        <p:tgtEl>
                                          <p:spTgt spid="161"/>
                                        </p:tgtEl>
                                      </p:cBhvr>
                                      <p:to x="100000" y="100000"/>
                                    </p:animScale>
                                    <p:animScale>
                                      <p:cBhvr>
                                        <p:cTn id="146" dur="26">
                                          <p:stCondLst>
                                            <p:cond delay="1642"/>
                                          </p:stCondLst>
                                        </p:cTn>
                                        <p:tgtEl>
                                          <p:spTgt spid="161"/>
                                        </p:tgtEl>
                                      </p:cBhvr>
                                      <p:to x="100000" y="90000"/>
                                    </p:animScale>
                                    <p:animScale>
                                      <p:cBhvr>
                                        <p:cTn id="147" dur="166" decel="50000">
                                          <p:stCondLst>
                                            <p:cond delay="1668"/>
                                          </p:stCondLst>
                                        </p:cTn>
                                        <p:tgtEl>
                                          <p:spTgt spid="161"/>
                                        </p:tgtEl>
                                      </p:cBhvr>
                                      <p:to x="100000" y="100000"/>
                                    </p:animScale>
                                    <p:animScale>
                                      <p:cBhvr>
                                        <p:cTn id="148" dur="26">
                                          <p:stCondLst>
                                            <p:cond delay="1808"/>
                                          </p:stCondLst>
                                        </p:cTn>
                                        <p:tgtEl>
                                          <p:spTgt spid="161"/>
                                        </p:tgtEl>
                                      </p:cBhvr>
                                      <p:to x="100000" y="95000"/>
                                    </p:animScale>
                                    <p:animScale>
                                      <p:cBhvr>
                                        <p:cTn id="149" dur="166" decel="50000">
                                          <p:stCondLst>
                                            <p:cond delay="1834"/>
                                          </p:stCondLst>
                                        </p:cTn>
                                        <p:tgtEl>
                                          <p:spTgt spid="161"/>
                                        </p:tgtEl>
                                      </p:cBhvr>
                                      <p:to x="100000" y="100000"/>
                                    </p:animScale>
                                  </p:childTnLst>
                                </p:cTn>
                              </p:par>
                            </p:childTnLst>
                          </p:cTn>
                        </p:par>
                      </p:childTnLst>
                    </p:cTn>
                  </p:par>
                  <p:par>
                    <p:cTn id="150" fill="hold" nodeType="clickPar">
                      <p:stCondLst>
                        <p:cond delay="indefinite"/>
                      </p:stCondLst>
                      <p:childTnLst>
                        <p:par>
                          <p:cTn id="151" fill="hold" nodeType="withGroup">
                            <p:stCondLst>
                              <p:cond delay="0"/>
                            </p:stCondLst>
                            <p:childTnLst>
                              <p:par>
                                <p:cTn id="152" presetID="3" presetClass="entr" presetSubtype="10" fill="hold" nodeType="clickEffect">
                                  <p:stCondLst>
                                    <p:cond delay="0"/>
                                  </p:stCondLst>
                                  <p:childTnLst>
                                    <p:set>
                                      <p:cBhvr>
                                        <p:cTn id="153" dur="1" fill="hold">
                                          <p:stCondLst>
                                            <p:cond delay="0"/>
                                          </p:stCondLst>
                                        </p:cTn>
                                        <p:tgtEl>
                                          <p:spTgt spid="162"/>
                                        </p:tgtEl>
                                        <p:attrNameLst>
                                          <p:attrName>style.visibility</p:attrName>
                                        </p:attrNameLst>
                                      </p:cBhvr>
                                      <p:to>
                                        <p:strVal val="visible"/>
                                      </p:to>
                                    </p:set>
                                    <p:animEffect transition="in" filter="blinds(horizontal)">
                                      <p:cBhvr>
                                        <p:cTn id="154" dur="500"/>
                                        <p:tgtEl>
                                          <p:spTgt spid="162"/>
                                        </p:tgtEl>
                                      </p:cBhvr>
                                    </p:animEffect>
                                  </p:childTnLst>
                                </p:cTn>
                              </p:par>
                            </p:childTnLst>
                          </p:cTn>
                        </p:par>
                      </p:childTnLst>
                    </p:cTn>
                  </p:par>
                  <p:par>
                    <p:cTn id="155" fill="hold" nodeType="clickPar">
                      <p:stCondLst>
                        <p:cond delay="indefinite"/>
                      </p:stCondLst>
                      <p:childTnLst>
                        <p:par>
                          <p:cTn id="156" fill="hold" nodeType="withGroup">
                            <p:stCondLst>
                              <p:cond delay="0"/>
                            </p:stCondLst>
                            <p:childTnLst>
                              <p:par>
                                <p:cTn id="157" presetID="26" presetClass="entr" presetSubtype="0" fill="hold" grpId="0" nodeType="clickEffect">
                                  <p:stCondLst>
                                    <p:cond delay="0"/>
                                  </p:stCondLst>
                                  <p:childTnLst>
                                    <p:set>
                                      <p:cBhvr>
                                        <p:cTn id="158" dur="1" fill="hold">
                                          <p:stCondLst>
                                            <p:cond delay="0"/>
                                          </p:stCondLst>
                                        </p:cTn>
                                        <p:tgtEl>
                                          <p:spTgt spid="163"/>
                                        </p:tgtEl>
                                        <p:attrNameLst>
                                          <p:attrName>style.visibility</p:attrName>
                                        </p:attrNameLst>
                                      </p:cBhvr>
                                      <p:to>
                                        <p:strVal val="visible"/>
                                      </p:to>
                                    </p:set>
                                    <p:animEffect transition="in" filter="wipe(down)">
                                      <p:cBhvr>
                                        <p:cTn id="159" dur="580">
                                          <p:stCondLst>
                                            <p:cond delay="0"/>
                                          </p:stCondLst>
                                        </p:cTn>
                                        <p:tgtEl>
                                          <p:spTgt spid="163"/>
                                        </p:tgtEl>
                                      </p:cBhvr>
                                    </p:animEffect>
                                    <p:anim calcmode="lin" valueType="num">
                                      <p:cBhvr>
                                        <p:cTn id="160" dur="1822" tmFilter="0,0; 0.14,0.36; 0.43,0.73; 0.71,0.91; 1.0,1.0">
                                          <p:stCondLst>
                                            <p:cond delay="0"/>
                                          </p:stCondLst>
                                        </p:cTn>
                                        <p:tgtEl>
                                          <p:spTgt spid="163"/>
                                        </p:tgtEl>
                                        <p:attrNameLst>
                                          <p:attrName>ppt_x</p:attrName>
                                        </p:attrNameLst>
                                      </p:cBhvr>
                                      <p:tavLst>
                                        <p:tav tm="0">
                                          <p:val>
                                            <p:strVal val="#ppt_x-0.25"/>
                                          </p:val>
                                        </p:tav>
                                        <p:tav tm="100000">
                                          <p:val>
                                            <p:strVal val="#ppt_x"/>
                                          </p:val>
                                        </p:tav>
                                      </p:tavLst>
                                    </p:anim>
                                    <p:anim calcmode="lin" valueType="num">
                                      <p:cBhvr>
                                        <p:cTn id="161" dur="664" tmFilter="0.0,0.0; 0.25,0.07; 0.50,0.2; 0.75,0.467; 1.0,1.0">
                                          <p:stCondLst>
                                            <p:cond delay="0"/>
                                          </p:stCondLst>
                                        </p:cTn>
                                        <p:tgtEl>
                                          <p:spTgt spid="163"/>
                                        </p:tgtEl>
                                        <p:attrNameLst>
                                          <p:attrName>ppt_y</p:attrName>
                                        </p:attrNameLst>
                                      </p:cBhvr>
                                      <p:tavLst>
                                        <p:tav tm="0" fmla="#ppt_y-sin(pi*$)/3">
                                          <p:val>
                                            <p:fltVal val="0.5"/>
                                          </p:val>
                                        </p:tav>
                                        <p:tav tm="100000">
                                          <p:val>
                                            <p:fltVal val="1"/>
                                          </p:val>
                                        </p:tav>
                                      </p:tavLst>
                                    </p:anim>
                                    <p:anim calcmode="lin" valueType="num">
                                      <p:cBhvr>
                                        <p:cTn id="162" dur="664" tmFilter="0, 0; 0.125,0.2665; 0.25,0.4; 0.375,0.465; 0.5,0.5;  0.625,0.535; 0.75,0.6; 0.875,0.7335; 1,1">
                                          <p:stCondLst>
                                            <p:cond delay="664"/>
                                          </p:stCondLst>
                                        </p:cTn>
                                        <p:tgtEl>
                                          <p:spTgt spid="163"/>
                                        </p:tgtEl>
                                        <p:attrNameLst>
                                          <p:attrName>ppt_y</p:attrName>
                                        </p:attrNameLst>
                                      </p:cBhvr>
                                      <p:tavLst>
                                        <p:tav tm="0" fmla="#ppt_y-sin(pi*$)/9">
                                          <p:val>
                                            <p:fltVal val="0"/>
                                          </p:val>
                                        </p:tav>
                                        <p:tav tm="100000">
                                          <p:val>
                                            <p:fltVal val="1"/>
                                          </p:val>
                                        </p:tav>
                                      </p:tavLst>
                                    </p:anim>
                                    <p:anim calcmode="lin" valueType="num">
                                      <p:cBhvr>
                                        <p:cTn id="163" dur="332" tmFilter="0, 0; 0.125,0.2665; 0.25,0.4; 0.375,0.465; 0.5,0.5;  0.625,0.535; 0.75,0.6; 0.875,0.7335; 1,1">
                                          <p:stCondLst>
                                            <p:cond delay="1324"/>
                                          </p:stCondLst>
                                        </p:cTn>
                                        <p:tgtEl>
                                          <p:spTgt spid="163"/>
                                        </p:tgtEl>
                                        <p:attrNameLst>
                                          <p:attrName>ppt_y</p:attrName>
                                        </p:attrNameLst>
                                      </p:cBhvr>
                                      <p:tavLst>
                                        <p:tav tm="0" fmla="#ppt_y-sin(pi*$)/27">
                                          <p:val>
                                            <p:fltVal val="0"/>
                                          </p:val>
                                        </p:tav>
                                        <p:tav tm="100000">
                                          <p:val>
                                            <p:fltVal val="1"/>
                                          </p:val>
                                        </p:tav>
                                      </p:tavLst>
                                    </p:anim>
                                    <p:anim calcmode="lin" valueType="num">
                                      <p:cBhvr>
                                        <p:cTn id="164" dur="164" tmFilter="0, 0; 0.125,0.2665; 0.25,0.4; 0.375,0.465; 0.5,0.5;  0.625,0.535; 0.75,0.6; 0.875,0.7335; 1,1">
                                          <p:stCondLst>
                                            <p:cond delay="1656"/>
                                          </p:stCondLst>
                                        </p:cTn>
                                        <p:tgtEl>
                                          <p:spTgt spid="163"/>
                                        </p:tgtEl>
                                        <p:attrNameLst>
                                          <p:attrName>ppt_y</p:attrName>
                                        </p:attrNameLst>
                                      </p:cBhvr>
                                      <p:tavLst>
                                        <p:tav tm="0" fmla="#ppt_y-sin(pi*$)/81">
                                          <p:val>
                                            <p:fltVal val="0"/>
                                          </p:val>
                                        </p:tav>
                                        <p:tav tm="100000">
                                          <p:val>
                                            <p:fltVal val="1"/>
                                          </p:val>
                                        </p:tav>
                                      </p:tavLst>
                                    </p:anim>
                                    <p:animScale>
                                      <p:cBhvr>
                                        <p:cTn id="165" dur="26">
                                          <p:stCondLst>
                                            <p:cond delay="650"/>
                                          </p:stCondLst>
                                        </p:cTn>
                                        <p:tgtEl>
                                          <p:spTgt spid="163"/>
                                        </p:tgtEl>
                                      </p:cBhvr>
                                      <p:to x="100000" y="60000"/>
                                    </p:animScale>
                                    <p:animScale>
                                      <p:cBhvr>
                                        <p:cTn id="166" dur="166" decel="50000">
                                          <p:stCondLst>
                                            <p:cond delay="676"/>
                                          </p:stCondLst>
                                        </p:cTn>
                                        <p:tgtEl>
                                          <p:spTgt spid="163"/>
                                        </p:tgtEl>
                                      </p:cBhvr>
                                      <p:to x="100000" y="100000"/>
                                    </p:animScale>
                                    <p:animScale>
                                      <p:cBhvr>
                                        <p:cTn id="167" dur="26">
                                          <p:stCondLst>
                                            <p:cond delay="1312"/>
                                          </p:stCondLst>
                                        </p:cTn>
                                        <p:tgtEl>
                                          <p:spTgt spid="163"/>
                                        </p:tgtEl>
                                      </p:cBhvr>
                                      <p:to x="100000" y="80000"/>
                                    </p:animScale>
                                    <p:animScale>
                                      <p:cBhvr>
                                        <p:cTn id="168" dur="166" decel="50000">
                                          <p:stCondLst>
                                            <p:cond delay="1338"/>
                                          </p:stCondLst>
                                        </p:cTn>
                                        <p:tgtEl>
                                          <p:spTgt spid="163"/>
                                        </p:tgtEl>
                                      </p:cBhvr>
                                      <p:to x="100000" y="100000"/>
                                    </p:animScale>
                                    <p:animScale>
                                      <p:cBhvr>
                                        <p:cTn id="169" dur="26">
                                          <p:stCondLst>
                                            <p:cond delay="1642"/>
                                          </p:stCondLst>
                                        </p:cTn>
                                        <p:tgtEl>
                                          <p:spTgt spid="163"/>
                                        </p:tgtEl>
                                      </p:cBhvr>
                                      <p:to x="100000" y="90000"/>
                                    </p:animScale>
                                    <p:animScale>
                                      <p:cBhvr>
                                        <p:cTn id="170" dur="166" decel="50000">
                                          <p:stCondLst>
                                            <p:cond delay="1668"/>
                                          </p:stCondLst>
                                        </p:cTn>
                                        <p:tgtEl>
                                          <p:spTgt spid="163"/>
                                        </p:tgtEl>
                                      </p:cBhvr>
                                      <p:to x="100000" y="100000"/>
                                    </p:animScale>
                                    <p:animScale>
                                      <p:cBhvr>
                                        <p:cTn id="171" dur="26">
                                          <p:stCondLst>
                                            <p:cond delay="1808"/>
                                          </p:stCondLst>
                                        </p:cTn>
                                        <p:tgtEl>
                                          <p:spTgt spid="163"/>
                                        </p:tgtEl>
                                      </p:cBhvr>
                                      <p:to x="100000" y="95000"/>
                                    </p:animScale>
                                    <p:animScale>
                                      <p:cBhvr>
                                        <p:cTn id="172" dur="166" decel="50000">
                                          <p:stCondLst>
                                            <p:cond delay="1834"/>
                                          </p:stCondLst>
                                        </p:cTn>
                                        <p:tgtEl>
                                          <p:spTgt spid="163"/>
                                        </p:tgtEl>
                                      </p:cBhvr>
                                      <p:to x="100000" y="100000"/>
                                    </p:animScale>
                                  </p:childTnLst>
                                </p:cTn>
                              </p:par>
                            </p:childTnLst>
                          </p:cTn>
                        </p:par>
                      </p:childTnLst>
                    </p:cTn>
                  </p:par>
                  <p:par>
                    <p:cTn id="173" fill="hold" nodeType="clickPar">
                      <p:stCondLst>
                        <p:cond delay="indefinite"/>
                      </p:stCondLst>
                      <p:childTnLst>
                        <p:par>
                          <p:cTn id="174" fill="hold" nodeType="withGroup">
                            <p:stCondLst>
                              <p:cond delay="0"/>
                            </p:stCondLst>
                            <p:childTnLst>
                              <p:par>
                                <p:cTn id="175" presetID="3" presetClass="entr" presetSubtype="10" fill="hold" nodeType="clickEffect">
                                  <p:stCondLst>
                                    <p:cond delay="0"/>
                                  </p:stCondLst>
                                  <p:childTnLst>
                                    <p:set>
                                      <p:cBhvr>
                                        <p:cTn id="176" dur="1" fill="hold">
                                          <p:stCondLst>
                                            <p:cond delay="0"/>
                                          </p:stCondLst>
                                        </p:cTn>
                                        <p:tgtEl>
                                          <p:spTgt spid="164"/>
                                        </p:tgtEl>
                                        <p:attrNameLst>
                                          <p:attrName>style.visibility</p:attrName>
                                        </p:attrNameLst>
                                      </p:cBhvr>
                                      <p:to>
                                        <p:strVal val="visible"/>
                                      </p:to>
                                    </p:set>
                                    <p:animEffect transition="in" filter="blinds(horizontal)">
                                      <p:cBhvr>
                                        <p:cTn id="177" dur="500"/>
                                        <p:tgtEl>
                                          <p:spTgt spid="164"/>
                                        </p:tgtEl>
                                      </p:cBhvr>
                                    </p:animEffect>
                                  </p:childTnLst>
                                </p:cTn>
                              </p:par>
                            </p:childTnLst>
                          </p:cTn>
                        </p:par>
                      </p:childTnLst>
                    </p:cTn>
                  </p:par>
                  <p:par>
                    <p:cTn id="178" fill="hold" nodeType="clickPar">
                      <p:stCondLst>
                        <p:cond delay="indefinite"/>
                      </p:stCondLst>
                      <p:childTnLst>
                        <p:par>
                          <p:cTn id="179" fill="hold" nodeType="withGroup">
                            <p:stCondLst>
                              <p:cond delay="0"/>
                            </p:stCondLst>
                            <p:childTnLst>
                              <p:par>
                                <p:cTn id="180" presetID="10" presetClass="entr" presetSubtype="0" fill="hold" grpId="0" nodeType="clickEffect">
                                  <p:stCondLst>
                                    <p:cond delay="0"/>
                                  </p:stCondLst>
                                  <p:childTnLst>
                                    <p:set>
                                      <p:cBhvr>
                                        <p:cTn id="181" dur="1" fill="hold">
                                          <p:stCondLst>
                                            <p:cond delay="0"/>
                                          </p:stCondLst>
                                        </p:cTn>
                                        <p:tgtEl>
                                          <p:spTgt spid="166"/>
                                        </p:tgtEl>
                                        <p:attrNameLst>
                                          <p:attrName>style.visibility</p:attrName>
                                        </p:attrNameLst>
                                      </p:cBhvr>
                                      <p:to>
                                        <p:strVal val="visible"/>
                                      </p:to>
                                    </p:set>
                                    <p:animEffect transition="in" filter="fade">
                                      <p:cBhvr>
                                        <p:cTn id="182" dur="500"/>
                                        <p:tgtEl>
                                          <p:spTgt spid="16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 grpId="0"/>
      <p:bldP spid="144" grpId="0" animBg="1"/>
      <p:bldP spid="145" grpId="0"/>
      <p:bldP spid="157" grpId="0" animBg="1"/>
      <p:bldP spid="159" grpId="0" animBg="1"/>
      <p:bldP spid="161" grpId="0" animBg="1"/>
      <p:bldP spid="163" grpId="0" animBg="1"/>
      <p:bldP spid="166"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3CFACF-C1B7-4B00-8F4F-4475A575063C}"/>
              </a:ext>
            </a:extLst>
          </p:cNvPr>
          <p:cNvSpPr>
            <a:spLocks noGrp="1"/>
          </p:cNvSpPr>
          <p:nvPr>
            <p:ph type="title"/>
          </p:nvPr>
        </p:nvSpPr>
        <p:spPr>
          <a:xfrm>
            <a:off x="357188" y="203200"/>
            <a:ext cx="8186737" cy="511175"/>
          </a:xfrm>
        </p:spPr>
        <p:txBody>
          <a:bodyPr/>
          <a:lstStyle/>
          <a:p>
            <a:pPr eaLnBrk="1" hangingPunct="1">
              <a:defRPr/>
            </a:pPr>
            <a:r>
              <a:rPr lang="en-CA" sz="2700" dirty="0"/>
              <a:t>III) Ferris Wheel Problem:</a:t>
            </a:r>
          </a:p>
        </p:txBody>
      </p:sp>
      <p:sp>
        <p:nvSpPr>
          <p:cNvPr id="22531" name="Content Placeholder 2">
            <a:extLst>
              <a:ext uri="{FF2B5EF4-FFF2-40B4-BE49-F238E27FC236}">
                <a16:creationId xmlns:a16="http://schemas.microsoft.com/office/drawing/2014/main" id="{48E49C98-76BC-47CD-A00A-D3A295219873}"/>
              </a:ext>
            </a:extLst>
          </p:cNvPr>
          <p:cNvSpPr>
            <a:spLocks noGrp="1"/>
          </p:cNvSpPr>
          <p:nvPr>
            <p:ph sz="quarter" idx="1"/>
          </p:nvPr>
        </p:nvSpPr>
        <p:spPr>
          <a:xfrm>
            <a:off x="-160338" y="714375"/>
            <a:ext cx="8758238" cy="1543050"/>
          </a:xfrm>
        </p:spPr>
        <p:txBody>
          <a:bodyPr/>
          <a:lstStyle/>
          <a:p>
            <a:pPr eaLnBrk="1" hangingPunct="1">
              <a:buFont typeface="Wingdings" panose="05000000000000000000" pitchFamily="2" charset="2"/>
              <a:buNone/>
            </a:pPr>
            <a:r>
              <a:rPr lang="en-CA" altLang="en-US" sz="2100"/>
              <a:t>     A Ferris Wheel at a park has riders get on at the bottom of the wheel, which is 11m above the ground.  The highest point of the ride is 55m above ground.  The ride takes 120s to complete one revolution.  Derive a formula in the form of : </a:t>
            </a:r>
            <a:br>
              <a:rPr lang="en-CA" altLang="en-US" sz="2100"/>
            </a:br>
            <a:r>
              <a:rPr lang="en-CA" altLang="en-US" sz="2100"/>
              <a:t>for the height of a rider.</a:t>
            </a:r>
          </a:p>
        </p:txBody>
      </p:sp>
      <p:graphicFrame>
        <p:nvGraphicFramePr>
          <p:cNvPr id="22532" name="Object 4">
            <a:extLst>
              <a:ext uri="{FF2B5EF4-FFF2-40B4-BE49-F238E27FC236}">
                <a16:creationId xmlns:a16="http://schemas.microsoft.com/office/drawing/2014/main" id="{7BB19F1E-BF87-4E34-94D3-48DE71ED6648}"/>
              </a:ext>
            </a:extLst>
          </p:cNvPr>
          <p:cNvGraphicFramePr>
            <a:graphicFrameLocks noChangeAspect="1"/>
          </p:cNvGraphicFramePr>
          <p:nvPr/>
        </p:nvGraphicFramePr>
        <p:xfrm>
          <a:off x="5792788" y="1698625"/>
          <a:ext cx="2849562" cy="420688"/>
        </p:xfrm>
        <a:graphic>
          <a:graphicData uri="http://schemas.openxmlformats.org/presentationml/2006/ole">
            <mc:AlternateContent xmlns:mc="http://schemas.openxmlformats.org/markup-compatibility/2006">
              <mc:Choice xmlns:v="urn:schemas-microsoft-com:vml" Requires="v">
                <p:oleObj name="Equation" r:id="rId4" imgW="1714500" imgH="254000" progId="Equation.DSMT4">
                  <p:embed/>
                </p:oleObj>
              </mc:Choice>
              <mc:Fallback>
                <p:oleObj name="Equation" r:id="rId4" imgW="1714500" imgH="254000" progId="Equation.DSMT4">
                  <p:embed/>
                  <p:pic>
                    <p:nvPicPr>
                      <p:cNvPr id="22532" name="Object 4">
                        <a:extLst>
                          <a:ext uri="{FF2B5EF4-FFF2-40B4-BE49-F238E27FC236}">
                            <a16:creationId xmlns:a16="http://schemas.microsoft.com/office/drawing/2014/main" id="{7BB19F1E-BF87-4E34-94D3-48DE71ED664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792788" y="1698625"/>
                        <a:ext cx="2849562" cy="4206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pSp>
        <p:nvGrpSpPr>
          <p:cNvPr id="3" name="Group 107">
            <a:extLst>
              <a:ext uri="{FF2B5EF4-FFF2-40B4-BE49-F238E27FC236}">
                <a16:creationId xmlns:a16="http://schemas.microsoft.com/office/drawing/2014/main" id="{5240091B-AD7E-4D9C-9B0B-6BAAC9BACB47}"/>
              </a:ext>
            </a:extLst>
          </p:cNvPr>
          <p:cNvGrpSpPr>
            <a:grpSpLocks noChangeAspect="1"/>
          </p:cNvGrpSpPr>
          <p:nvPr/>
        </p:nvGrpSpPr>
        <p:grpSpPr bwMode="auto">
          <a:xfrm>
            <a:off x="4321175" y="2738438"/>
            <a:ext cx="4643438" cy="3260725"/>
            <a:chOff x="2168" y="1872"/>
            <a:chExt cx="5398" cy="1968"/>
          </a:xfrm>
        </p:grpSpPr>
        <p:sp>
          <p:nvSpPr>
            <p:cNvPr id="22665" name="Line 138">
              <a:extLst>
                <a:ext uri="{FF2B5EF4-FFF2-40B4-BE49-F238E27FC236}">
                  <a16:creationId xmlns:a16="http://schemas.microsoft.com/office/drawing/2014/main" id="{C89467E9-2D7C-4C25-89AA-D4E2DE25CB40}"/>
                </a:ext>
              </a:extLst>
            </p:cNvPr>
            <p:cNvSpPr>
              <a:spLocks noChangeShapeType="1"/>
            </p:cNvSpPr>
            <p:nvPr/>
          </p:nvSpPr>
          <p:spPr bwMode="auto">
            <a:xfrm>
              <a:off x="2176" y="2842"/>
              <a:ext cx="5352"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2666" name="AutoShape 106">
              <a:extLst>
                <a:ext uri="{FF2B5EF4-FFF2-40B4-BE49-F238E27FC236}">
                  <a16:creationId xmlns:a16="http://schemas.microsoft.com/office/drawing/2014/main" id="{9634F2AC-B8E9-487F-8708-9E8610D1A25D}"/>
                </a:ext>
              </a:extLst>
            </p:cNvPr>
            <p:cNvSpPr>
              <a:spLocks noChangeAspect="1" noChangeArrowheads="1" noTextEdit="1"/>
            </p:cNvSpPr>
            <p:nvPr/>
          </p:nvSpPr>
          <p:spPr bwMode="auto">
            <a:xfrm>
              <a:off x="2168" y="1875"/>
              <a:ext cx="5364" cy="19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2667" name="Rectangle 108">
              <a:extLst>
                <a:ext uri="{FF2B5EF4-FFF2-40B4-BE49-F238E27FC236}">
                  <a16:creationId xmlns:a16="http://schemas.microsoft.com/office/drawing/2014/main" id="{F0579531-D2A6-47D6-BEFE-54176264729E}"/>
                </a:ext>
              </a:extLst>
            </p:cNvPr>
            <p:cNvSpPr>
              <a:spLocks noChangeArrowheads="1"/>
            </p:cNvSpPr>
            <p:nvPr/>
          </p:nvSpPr>
          <p:spPr bwMode="auto">
            <a:xfrm>
              <a:off x="2172" y="1878"/>
              <a:ext cx="5356" cy="1959"/>
            </a:xfrm>
            <a:prstGeom prst="rect">
              <a:avLst/>
            </a:prstGeom>
            <a:solidFill>
              <a:srgbClr val="FFFFFF"/>
            </a:solidFill>
            <a:ln w="4">
              <a:solidFill>
                <a:srgbClr val="FFFFFF"/>
              </a:solidFill>
              <a:miter lim="800000"/>
              <a:headEnd/>
              <a:tailEnd/>
            </a:ln>
          </p:spPr>
          <p:txBody>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endParaRPr lang="en-CA" altLang="en-US" sz="1800">
                <a:latin typeface="Arial" panose="020B0604020202020204" pitchFamily="34" charset="0"/>
              </a:endParaRPr>
            </a:p>
          </p:txBody>
        </p:sp>
        <p:sp>
          <p:nvSpPr>
            <p:cNvPr id="22668" name="Line 109">
              <a:extLst>
                <a:ext uri="{FF2B5EF4-FFF2-40B4-BE49-F238E27FC236}">
                  <a16:creationId xmlns:a16="http://schemas.microsoft.com/office/drawing/2014/main" id="{00D28ECB-DF7C-4E28-A574-7536DE1FD868}"/>
                </a:ext>
              </a:extLst>
            </p:cNvPr>
            <p:cNvSpPr>
              <a:spLocks noChangeShapeType="1"/>
            </p:cNvSpPr>
            <p:nvPr/>
          </p:nvSpPr>
          <p:spPr bwMode="auto">
            <a:xfrm flipV="1">
              <a:off x="2650" y="1878"/>
              <a:ext cx="1" cy="195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2669" name="Line 110">
              <a:extLst>
                <a:ext uri="{FF2B5EF4-FFF2-40B4-BE49-F238E27FC236}">
                  <a16:creationId xmlns:a16="http://schemas.microsoft.com/office/drawing/2014/main" id="{72241E11-7DD9-43D7-BEB4-7F30D0EC5FE8}"/>
                </a:ext>
              </a:extLst>
            </p:cNvPr>
            <p:cNvSpPr>
              <a:spLocks noChangeShapeType="1"/>
            </p:cNvSpPr>
            <p:nvPr/>
          </p:nvSpPr>
          <p:spPr bwMode="auto">
            <a:xfrm flipV="1">
              <a:off x="2654" y="1878"/>
              <a:ext cx="1" cy="195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2670" name="Line 111">
              <a:extLst>
                <a:ext uri="{FF2B5EF4-FFF2-40B4-BE49-F238E27FC236}">
                  <a16:creationId xmlns:a16="http://schemas.microsoft.com/office/drawing/2014/main" id="{D88C2DBB-1402-4C62-BDB6-ECD64FD72C21}"/>
                </a:ext>
              </a:extLst>
            </p:cNvPr>
            <p:cNvSpPr>
              <a:spLocks noChangeShapeType="1"/>
            </p:cNvSpPr>
            <p:nvPr/>
          </p:nvSpPr>
          <p:spPr bwMode="auto">
            <a:xfrm flipV="1">
              <a:off x="3086" y="1878"/>
              <a:ext cx="1" cy="195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2671" name="Line 112">
              <a:extLst>
                <a:ext uri="{FF2B5EF4-FFF2-40B4-BE49-F238E27FC236}">
                  <a16:creationId xmlns:a16="http://schemas.microsoft.com/office/drawing/2014/main" id="{75B9B2D1-9BCF-45F5-95D0-CA4F1153F03A}"/>
                </a:ext>
              </a:extLst>
            </p:cNvPr>
            <p:cNvSpPr>
              <a:spLocks noChangeShapeType="1"/>
            </p:cNvSpPr>
            <p:nvPr/>
          </p:nvSpPr>
          <p:spPr bwMode="auto">
            <a:xfrm flipV="1">
              <a:off x="3090" y="1878"/>
              <a:ext cx="1" cy="195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2672" name="Line 113">
              <a:extLst>
                <a:ext uri="{FF2B5EF4-FFF2-40B4-BE49-F238E27FC236}">
                  <a16:creationId xmlns:a16="http://schemas.microsoft.com/office/drawing/2014/main" id="{FF0B768A-C357-4242-B631-0D72A5FE9C55}"/>
                </a:ext>
              </a:extLst>
            </p:cNvPr>
            <p:cNvSpPr>
              <a:spLocks noChangeShapeType="1"/>
            </p:cNvSpPr>
            <p:nvPr/>
          </p:nvSpPr>
          <p:spPr bwMode="auto">
            <a:xfrm flipV="1">
              <a:off x="3522" y="1878"/>
              <a:ext cx="1" cy="195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2673" name="Line 114">
              <a:extLst>
                <a:ext uri="{FF2B5EF4-FFF2-40B4-BE49-F238E27FC236}">
                  <a16:creationId xmlns:a16="http://schemas.microsoft.com/office/drawing/2014/main" id="{16AAF987-C12F-46F3-B00B-5DD40897E696}"/>
                </a:ext>
              </a:extLst>
            </p:cNvPr>
            <p:cNvSpPr>
              <a:spLocks noChangeShapeType="1"/>
            </p:cNvSpPr>
            <p:nvPr/>
          </p:nvSpPr>
          <p:spPr bwMode="auto">
            <a:xfrm flipV="1">
              <a:off x="3526" y="1878"/>
              <a:ext cx="1" cy="195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2674" name="Line 115">
              <a:extLst>
                <a:ext uri="{FF2B5EF4-FFF2-40B4-BE49-F238E27FC236}">
                  <a16:creationId xmlns:a16="http://schemas.microsoft.com/office/drawing/2014/main" id="{9AC4AA79-899D-4131-ABEC-8FE7ADC29FD1}"/>
                </a:ext>
              </a:extLst>
            </p:cNvPr>
            <p:cNvSpPr>
              <a:spLocks noChangeShapeType="1"/>
            </p:cNvSpPr>
            <p:nvPr/>
          </p:nvSpPr>
          <p:spPr bwMode="auto">
            <a:xfrm flipV="1">
              <a:off x="3953" y="1878"/>
              <a:ext cx="1" cy="195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2675" name="Line 116">
              <a:extLst>
                <a:ext uri="{FF2B5EF4-FFF2-40B4-BE49-F238E27FC236}">
                  <a16:creationId xmlns:a16="http://schemas.microsoft.com/office/drawing/2014/main" id="{2626A4C4-7581-4C27-AFEE-D251EF541842}"/>
                </a:ext>
              </a:extLst>
            </p:cNvPr>
            <p:cNvSpPr>
              <a:spLocks noChangeShapeType="1"/>
            </p:cNvSpPr>
            <p:nvPr/>
          </p:nvSpPr>
          <p:spPr bwMode="auto">
            <a:xfrm flipV="1">
              <a:off x="3957" y="1878"/>
              <a:ext cx="1" cy="195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2676" name="Line 117">
              <a:extLst>
                <a:ext uri="{FF2B5EF4-FFF2-40B4-BE49-F238E27FC236}">
                  <a16:creationId xmlns:a16="http://schemas.microsoft.com/office/drawing/2014/main" id="{432451A1-2888-46BA-8179-20F620B5B14C}"/>
                </a:ext>
              </a:extLst>
            </p:cNvPr>
            <p:cNvSpPr>
              <a:spLocks noChangeShapeType="1"/>
            </p:cNvSpPr>
            <p:nvPr/>
          </p:nvSpPr>
          <p:spPr bwMode="auto">
            <a:xfrm flipV="1">
              <a:off x="4389" y="1878"/>
              <a:ext cx="1" cy="195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2677" name="Line 118">
              <a:extLst>
                <a:ext uri="{FF2B5EF4-FFF2-40B4-BE49-F238E27FC236}">
                  <a16:creationId xmlns:a16="http://schemas.microsoft.com/office/drawing/2014/main" id="{AF3F45D2-0CFD-49A3-A831-908C0093C330}"/>
                </a:ext>
              </a:extLst>
            </p:cNvPr>
            <p:cNvSpPr>
              <a:spLocks noChangeShapeType="1"/>
            </p:cNvSpPr>
            <p:nvPr/>
          </p:nvSpPr>
          <p:spPr bwMode="auto">
            <a:xfrm flipV="1">
              <a:off x="4393" y="1878"/>
              <a:ext cx="1" cy="195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2678" name="Line 119">
              <a:extLst>
                <a:ext uri="{FF2B5EF4-FFF2-40B4-BE49-F238E27FC236}">
                  <a16:creationId xmlns:a16="http://schemas.microsoft.com/office/drawing/2014/main" id="{E19D185A-41CC-4C21-94AA-7E63E3303B3A}"/>
                </a:ext>
              </a:extLst>
            </p:cNvPr>
            <p:cNvSpPr>
              <a:spLocks noChangeShapeType="1"/>
            </p:cNvSpPr>
            <p:nvPr/>
          </p:nvSpPr>
          <p:spPr bwMode="auto">
            <a:xfrm flipV="1">
              <a:off x="4825" y="1878"/>
              <a:ext cx="1" cy="195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2679" name="Line 120">
              <a:extLst>
                <a:ext uri="{FF2B5EF4-FFF2-40B4-BE49-F238E27FC236}">
                  <a16:creationId xmlns:a16="http://schemas.microsoft.com/office/drawing/2014/main" id="{BB39EB14-748E-4DFC-86B2-2D24254FB504}"/>
                </a:ext>
              </a:extLst>
            </p:cNvPr>
            <p:cNvSpPr>
              <a:spLocks noChangeShapeType="1"/>
            </p:cNvSpPr>
            <p:nvPr/>
          </p:nvSpPr>
          <p:spPr bwMode="auto">
            <a:xfrm flipV="1">
              <a:off x="4829" y="1878"/>
              <a:ext cx="1" cy="195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2680" name="Line 121">
              <a:extLst>
                <a:ext uri="{FF2B5EF4-FFF2-40B4-BE49-F238E27FC236}">
                  <a16:creationId xmlns:a16="http://schemas.microsoft.com/office/drawing/2014/main" id="{2F982F79-B14E-46B9-8768-85325D7D4D23}"/>
                </a:ext>
              </a:extLst>
            </p:cNvPr>
            <p:cNvSpPr>
              <a:spLocks noChangeShapeType="1"/>
            </p:cNvSpPr>
            <p:nvPr/>
          </p:nvSpPr>
          <p:spPr bwMode="auto">
            <a:xfrm flipV="1">
              <a:off x="5261" y="1878"/>
              <a:ext cx="1" cy="195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2681" name="Line 122">
              <a:extLst>
                <a:ext uri="{FF2B5EF4-FFF2-40B4-BE49-F238E27FC236}">
                  <a16:creationId xmlns:a16="http://schemas.microsoft.com/office/drawing/2014/main" id="{0A97D14C-2D0B-4922-90DA-9CC67B3E0DFE}"/>
                </a:ext>
              </a:extLst>
            </p:cNvPr>
            <p:cNvSpPr>
              <a:spLocks noChangeShapeType="1"/>
            </p:cNvSpPr>
            <p:nvPr/>
          </p:nvSpPr>
          <p:spPr bwMode="auto">
            <a:xfrm flipV="1">
              <a:off x="5265" y="1878"/>
              <a:ext cx="1" cy="195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2682" name="Line 123">
              <a:extLst>
                <a:ext uri="{FF2B5EF4-FFF2-40B4-BE49-F238E27FC236}">
                  <a16:creationId xmlns:a16="http://schemas.microsoft.com/office/drawing/2014/main" id="{2DF49C2B-9E41-430A-A2FB-88ED27A23EDF}"/>
                </a:ext>
              </a:extLst>
            </p:cNvPr>
            <p:cNvSpPr>
              <a:spLocks noChangeShapeType="1"/>
            </p:cNvSpPr>
            <p:nvPr/>
          </p:nvSpPr>
          <p:spPr bwMode="auto">
            <a:xfrm flipV="1">
              <a:off x="5692" y="1878"/>
              <a:ext cx="1" cy="195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2683" name="Line 124">
              <a:extLst>
                <a:ext uri="{FF2B5EF4-FFF2-40B4-BE49-F238E27FC236}">
                  <a16:creationId xmlns:a16="http://schemas.microsoft.com/office/drawing/2014/main" id="{B6E26F4F-506C-4F0C-A1CC-5E8B87BDD757}"/>
                </a:ext>
              </a:extLst>
            </p:cNvPr>
            <p:cNvSpPr>
              <a:spLocks noChangeShapeType="1"/>
            </p:cNvSpPr>
            <p:nvPr/>
          </p:nvSpPr>
          <p:spPr bwMode="auto">
            <a:xfrm flipV="1">
              <a:off x="5697" y="1878"/>
              <a:ext cx="1" cy="195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2684" name="Line 125">
              <a:extLst>
                <a:ext uri="{FF2B5EF4-FFF2-40B4-BE49-F238E27FC236}">
                  <a16:creationId xmlns:a16="http://schemas.microsoft.com/office/drawing/2014/main" id="{002E2326-DFD5-4B16-94D2-AEE2CF0B5FCC}"/>
                </a:ext>
              </a:extLst>
            </p:cNvPr>
            <p:cNvSpPr>
              <a:spLocks noChangeShapeType="1"/>
            </p:cNvSpPr>
            <p:nvPr/>
          </p:nvSpPr>
          <p:spPr bwMode="auto">
            <a:xfrm flipV="1">
              <a:off x="6128" y="1878"/>
              <a:ext cx="1" cy="195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2685" name="Line 126">
              <a:extLst>
                <a:ext uri="{FF2B5EF4-FFF2-40B4-BE49-F238E27FC236}">
                  <a16:creationId xmlns:a16="http://schemas.microsoft.com/office/drawing/2014/main" id="{F81CD044-28EF-4497-AF81-36DC66014A9E}"/>
                </a:ext>
              </a:extLst>
            </p:cNvPr>
            <p:cNvSpPr>
              <a:spLocks noChangeShapeType="1"/>
            </p:cNvSpPr>
            <p:nvPr/>
          </p:nvSpPr>
          <p:spPr bwMode="auto">
            <a:xfrm flipV="1">
              <a:off x="6132" y="1878"/>
              <a:ext cx="1" cy="195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2686" name="Line 127">
              <a:extLst>
                <a:ext uri="{FF2B5EF4-FFF2-40B4-BE49-F238E27FC236}">
                  <a16:creationId xmlns:a16="http://schemas.microsoft.com/office/drawing/2014/main" id="{FA414264-23BC-4476-8C96-496AD75C0BFE}"/>
                </a:ext>
              </a:extLst>
            </p:cNvPr>
            <p:cNvSpPr>
              <a:spLocks noChangeShapeType="1"/>
            </p:cNvSpPr>
            <p:nvPr/>
          </p:nvSpPr>
          <p:spPr bwMode="auto">
            <a:xfrm flipV="1">
              <a:off x="6564" y="1878"/>
              <a:ext cx="1" cy="195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2687" name="Line 128">
              <a:extLst>
                <a:ext uri="{FF2B5EF4-FFF2-40B4-BE49-F238E27FC236}">
                  <a16:creationId xmlns:a16="http://schemas.microsoft.com/office/drawing/2014/main" id="{E7B54E88-682E-42FA-A578-2DA2F55F99B2}"/>
                </a:ext>
              </a:extLst>
            </p:cNvPr>
            <p:cNvSpPr>
              <a:spLocks noChangeShapeType="1"/>
            </p:cNvSpPr>
            <p:nvPr/>
          </p:nvSpPr>
          <p:spPr bwMode="auto">
            <a:xfrm flipV="1">
              <a:off x="6568" y="1878"/>
              <a:ext cx="1" cy="195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2688" name="Line 129">
              <a:extLst>
                <a:ext uri="{FF2B5EF4-FFF2-40B4-BE49-F238E27FC236}">
                  <a16:creationId xmlns:a16="http://schemas.microsoft.com/office/drawing/2014/main" id="{46B38591-DB3B-41B4-AE8D-43ACDB4A35F6}"/>
                </a:ext>
              </a:extLst>
            </p:cNvPr>
            <p:cNvSpPr>
              <a:spLocks noChangeShapeType="1"/>
            </p:cNvSpPr>
            <p:nvPr/>
          </p:nvSpPr>
          <p:spPr bwMode="auto">
            <a:xfrm flipV="1">
              <a:off x="7000" y="1878"/>
              <a:ext cx="1" cy="195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2689" name="Line 130">
              <a:extLst>
                <a:ext uri="{FF2B5EF4-FFF2-40B4-BE49-F238E27FC236}">
                  <a16:creationId xmlns:a16="http://schemas.microsoft.com/office/drawing/2014/main" id="{45C44B61-F0F3-41D6-941C-809FAD26C5B3}"/>
                </a:ext>
              </a:extLst>
            </p:cNvPr>
            <p:cNvSpPr>
              <a:spLocks noChangeShapeType="1"/>
            </p:cNvSpPr>
            <p:nvPr/>
          </p:nvSpPr>
          <p:spPr bwMode="auto">
            <a:xfrm flipV="1">
              <a:off x="7004" y="1878"/>
              <a:ext cx="1" cy="195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2690" name="Line 131">
              <a:extLst>
                <a:ext uri="{FF2B5EF4-FFF2-40B4-BE49-F238E27FC236}">
                  <a16:creationId xmlns:a16="http://schemas.microsoft.com/office/drawing/2014/main" id="{1DD1725F-3EDB-45FD-88C7-A70B10C3C035}"/>
                </a:ext>
              </a:extLst>
            </p:cNvPr>
            <p:cNvSpPr>
              <a:spLocks noChangeShapeType="1"/>
            </p:cNvSpPr>
            <p:nvPr/>
          </p:nvSpPr>
          <p:spPr bwMode="auto">
            <a:xfrm flipV="1">
              <a:off x="7431" y="1878"/>
              <a:ext cx="1" cy="195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2691" name="Line 132">
              <a:extLst>
                <a:ext uri="{FF2B5EF4-FFF2-40B4-BE49-F238E27FC236}">
                  <a16:creationId xmlns:a16="http://schemas.microsoft.com/office/drawing/2014/main" id="{6EBB34D8-15C8-4759-8064-FD4EF5892B54}"/>
                </a:ext>
              </a:extLst>
            </p:cNvPr>
            <p:cNvSpPr>
              <a:spLocks noChangeShapeType="1"/>
            </p:cNvSpPr>
            <p:nvPr/>
          </p:nvSpPr>
          <p:spPr bwMode="auto">
            <a:xfrm flipV="1">
              <a:off x="7436" y="1878"/>
              <a:ext cx="1" cy="195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2692" name="Line 135">
              <a:extLst>
                <a:ext uri="{FF2B5EF4-FFF2-40B4-BE49-F238E27FC236}">
                  <a16:creationId xmlns:a16="http://schemas.microsoft.com/office/drawing/2014/main" id="{410C4BC5-C63D-462B-88E3-71029EF2E9EA}"/>
                </a:ext>
              </a:extLst>
            </p:cNvPr>
            <p:cNvSpPr>
              <a:spLocks noChangeShapeType="1"/>
            </p:cNvSpPr>
            <p:nvPr/>
          </p:nvSpPr>
          <p:spPr bwMode="auto">
            <a:xfrm>
              <a:off x="2176" y="3159"/>
              <a:ext cx="5352"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2693" name="Line 136">
              <a:extLst>
                <a:ext uri="{FF2B5EF4-FFF2-40B4-BE49-F238E27FC236}">
                  <a16:creationId xmlns:a16="http://schemas.microsoft.com/office/drawing/2014/main" id="{81034C81-2020-439F-AAC2-769861728655}"/>
                </a:ext>
              </a:extLst>
            </p:cNvPr>
            <p:cNvSpPr>
              <a:spLocks noChangeShapeType="1"/>
            </p:cNvSpPr>
            <p:nvPr/>
          </p:nvSpPr>
          <p:spPr bwMode="auto">
            <a:xfrm>
              <a:off x="2176" y="3162"/>
              <a:ext cx="5352"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2694" name="Line 137">
              <a:extLst>
                <a:ext uri="{FF2B5EF4-FFF2-40B4-BE49-F238E27FC236}">
                  <a16:creationId xmlns:a16="http://schemas.microsoft.com/office/drawing/2014/main" id="{604D5FF0-1B69-47F3-8E57-5E52679D0432}"/>
                </a:ext>
              </a:extLst>
            </p:cNvPr>
            <p:cNvSpPr>
              <a:spLocks noChangeShapeType="1"/>
            </p:cNvSpPr>
            <p:nvPr/>
          </p:nvSpPr>
          <p:spPr bwMode="auto">
            <a:xfrm>
              <a:off x="2176" y="2838"/>
              <a:ext cx="5352"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2695" name="Line 139">
              <a:extLst>
                <a:ext uri="{FF2B5EF4-FFF2-40B4-BE49-F238E27FC236}">
                  <a16:creationId xmlns:a16="http://schemas.microsoft.com/office/drawing/2014/main" id="{012FD02C-3941-4432-8BF1-2D4710759642}"/>
                </a:ext>
              </a:extLst>
            </p:cNvPr>
            <p:cNvSpPr>
              <a:spLocks noChangeShapeType="1"/>
            </p:cNvSpPr>
            <p:nvPr/>
          </p:nvSpPr>
          <p:spPr bwMode="auto">
            <a:xfrm>
              <a:off x="2176" y="2518"/>
              <a:ext cx="5352"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2696" name="Line 140">
              <a:extLst>
                <a:ext uri="{FF2B5EF4-FFF2-40B4-BE49-F238E27FC236}">
                  <a16:creationId xmlns:a16="http://schemas.microsoft.com/office/drawing/2014/main" id="{700B7C9D-BF6D-4EC2-B275-C8E43173A570}"/>
                </a:ext>
              </a:extLst>
            </p:cNvPr>
            <p:cNvSpPr>
              <a:spLocks noChangeShapeType="1"/>
            </p:cNvSpPr>
            <p:nvPr/>
          </p:nvSpPr>
          <p:spPr bwMode="auto">
            <a:xfrm>
              <a:off x="2176" y="2522"/>
              <a:ext cx="5352"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2697" name="Line 141">
              <a:extLst>
                <a:ext uri="{FF2B5EF4-FFF2-40B4-BE49-F238E27FC236}">
                  <a16:creationId xmlns:a16="http://schemas.microsoft.com/office/drawing/2014/main" id="{4BBDFBA6-5358-4E50-82AA-05216FF90A0D}"/>
                </a:ext>
              </a:extLst>
            </p:cNvPr>
            <p:cNvSpPr>
              <a:spLocks noChangeShapeType="1"/>
            </p:cNvSpPr>
            <p:nvPr/>
          </p:nvSpPr>
          <p:spPr bwMode="auto">
            <a:xfrm>
              <a:off x="2176" y="2198"/>
              <a:ext cx="5352"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2698" name="Line 142">
              <a:extLst>
                <a:ext uri="{FF2B5EF4-FFF2-40B4-BE49-F238E27FC236}">
                  <a16:creationId xmlns:a16="http://schemas.microsoft.com/office/drawing/2014/main" id="{51C88E4F-5678-4003-BF75-F26CC8B3ED1E}"/>
                </a:ext>
              </a:extLst>
            </p:cNvPr>
            <p:cNvSpPr>
              <a:spLocks noChangeShapeType="1"/>
            </p:cNvSpPr>
            <p:nvPr/>
          </p:nvSpPr>
          <p:spPr bwMode="auto">
            <a:xfrm>
              <a:off x="2176" y="2201"/>
              <a:ext cx="5352"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2699" name="Line 143">
              <a:extLst>
                <a:ext uri="{FF2B5EF4-FFF2-40B4-BE49-F238E27FC236}">
                  <a16:creationId xmlns:a16="http://schemas.microsoft.com/office/drawing/2014/main" id="{F8C432EA-33ED-4728-BB0C-BA5CDA211AB8}"/>
                </a:ext>
              </a:extLst>
            </p:cNvPr>
            <p:cNvSpPr>
              <a:spLocks noChangeShapeType="1"/>
            </p:cNvSpPr>
            <p:nvPr/>
          </p:nvSpPr>
          <p:spPr bwMode="auto">
            <a:xfrm>
              <a:off x="2176" y="3796"/>
              <a:ext cx="5352"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700" name="Line 144">
              <a:extLst>
                <a:ext uri="{FF2B5EF4-FFF2-40B4-BE49-F238E27FC236}">
                  <a16:creationId xmlns:a16="http://schemas.microsoft.com/office/drawing/2014/main" id="{3857CD84-FF12-4103-85B5-8748FA0785BD}"/>
                </a:ext>
              </a:extLst>
            </p:cNvPr>
            <p:cNvSpPr>
              <a:spLocks noChangeShapeType="1"/>
            </p:cNvSpPr>
            <p:nvPr/>
          </p:nvSpPr>
          <p:spPr bwMode="auto">
            <a:xfrm>
              <a:off x="2176" y="3799"/>
              <a:ext cx="5352"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701" name="Line 145">
              <a:extLst>
                <a:ext uri="{FF2B5EF4-FFF2-40B4-BE49-F238E27FC236}">
                  <a16:creationId xmlns:a16="http://schemas.microsoft.com/office/drawing/2014/main" id="{4B14B339-4AD2-44BC-A625-4BEF5BF38B56}"/>
                </a:ext>
              </a:extLst>
            </p:cNvPr>
            <p:cNvSpPr>
              <a:spLocks noChangeShapeType="1"/>
            </p:cNvSpPr>
            <p:nvPr/>
          </p:nvSpPr>
          <p:spPr bwMode="auto">
            <a:xfrm>
              <a:off x="2176" y="3802"/>
              <a:ext cx="5352"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702" name="Line 146">
              <a:extLst>
                <a:ext uri="{FF2B5EF4-FFF2-40B4-BE49-F238E27FC236}">
                  <a16:creationId xmlns:a16="http://schemas.microsoft.com/office/drawing/2014/main" id="{39639E6D-086A-472D-98E3-C725818B7CCD}"/>
                </a:ext>
              </a:extLst>
            </p:cNvPr>
            <p:cNvSpPr>
              <a:spLocks noChangeShapeType="1"/>
            </p:cNvSpPr>
            <p:nvPr/>
          </p:nvSpPr>
          <p:spPr bwMode="auto">
            <a:xfrm>
              <a:off x="2176" y="3805"/>
              <a:ext cx="5352" cy="1"/>
            </a:xfrm>
            <a:prstGeom prst="line">
              <a:avLst/>
            </a:prstGeom>
            <a:noFill/>
            <a:ln w="25400">
              <a:solidFill>
                <a:srgbClr val="000000"/>
              </a:solidFill>
              <a:round/>
              <a:headEnd type="stealth" w="lg" len="lg"/>
              <a:tailEnd type="stealth" w="lg" len="lg"/>
            </a:ln>
            <a:extLst>
              <a:ext uri="{909E8E84-426E-40DD-AFC4-6F175D3DCCD1}">
                <a14:hiddenFill xmlns:a14="http://schemas.microsoft.com/office/drawing/2010/main">
                  <a:noFill/>
                </a14:hiddenFill>
              </a:ext>
            </a:extLst>
          </p:spPr>
          <p:txBody>
            <a:bodyPr/>
            <a:lstStyle/>
            <a:p>
              <a:endParaRPr lang="en-US"/>
            </a:p>
          </p:txBody>
        </p:sp>
        <p:sp>
          <p:nvSpPr>
            <p:cNvPr id="22703" name="Rectangle 147">
              <a:extLst>
                <a:ext uri="{FF2B5EF4-FFF2-40B4-BE49-F238E27FC236}">
                  <a16:creationId xmlns:a16="http://schemas.microsoft.com/office/drawing/2014/main" id="{379A6D35-7832-4EA6-8A63-646B32107AE6}"/>
                </a:ext>
              </a:extLst>
            </p:cNvPr>
            <p:cNvSpPr>
              <a:spLocks noChangeArrowheads="1"/>
            </p:cNvSpPr>
            <p:nvPr/>
          </p:nvSpPr>
          <p:spPr bwMode="auto">
            <a:xfrm>
              <a:off x="7423" y="3675"/>
              <a:ext cx="88" cy="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i="1">
                  <a:solidFill>
                    <a:srgbClr val="000000"/>
                  </a:solidFill>
                  <a:latin typeface="Times New Roman" panose="02020603050405020304" pitchFamily="18" charset="0"/>
                </a:rPr>
                <a:t>x</a:t>
              </a:r>
              <a:endParaRPr lang="en-US" altLang="en-US" sz="1800">
                <a:latin typeface="Arial" panose="020B0604020202020204" pitchFamily="34" charset="0"/>
              </a:endParaRPr>
            </a:p>
          </p:txBody>
        </p:sp>
        <p:sp>
          <p:nvSpPr>
            <p:cNvPr id="22704" name="Freeform 148">
              <a:extLst>
                <a:ext uri="{FF2B5EF4-FFF2-40B4-BE49-F238E27FC236}">
                  <a16:creationId xmlns:a16="http://schemas.microsoft.com/office/drawing/2014/main" id="{4F7267F2-6522-4A01-B70D-2F24951FBA13}"/>
                </a:ext>
              </a:extLst>
            </p:cNvPr>
            <p:cNvSpPr>
              <a:spLocks/>
            </p:cNvSpPr>
            <p:nvPr/>
          </p:nvSpPr>
          <p:spPr bwMode="auto">
            <a:xfrm>
              <a:off x="7473" y="3767"/>
              <a:ext cx="46" cy="70"/>
            </a:xfrm>
            <a:custGeom>
              <a:avLst/>
              <a:gdLst>
                <a:gd name="T0" fmla="*/ 0 w 46"/>
                <a:gd name="T1" fmla="*/ 0 h 70"/>
                <a:gd name="T2" fmla="*/ 46 w 46"/>
                <a:gd name="T3" fmla="*/ 35 h 70"/>
                <a:gd name="T4" fmla="*/ 0 w 46"/>
                <a:gd name="T5" fmla="*/ 70 h 70"/>
                <a:gd name="T6" fmla="*/ 0 w 46"/>
                <a:gd name="T7" fmla="*/ 0 h 70"/>
                <a:gd name="T8" fmla="*/ 0 60000 65536"/>
                <a:gd name="T9" fmla="*/ 0 60000 65536"/>
                <a:gd name="T10" fmla="*/ 0 60000 65536"/>
                <a:gd name="T11" fmla="*/ 0 60000 65536"/>
                <a:gd name="T12" fmla="*/ 0 w 46"/>
                <a:gd name="T13" fmla="*/ 0 h 70"/>
                <a:gd name="T14" fmla="*/ 46 w 46"/>
                <a:gd name="T15" fmla="*/ 70 h 70"/>
              </a:gdLst>
              <a:ahLst/>
              <a:cxnLst>
                <a:cxn ang="T8">
                  <a:pos x="T0" y="T1"/>
                </a:cxn>
                <a:cxn ang="T9">
                  <a:pos x="T2" y="T3"/>
                </a:cxn>
                <a:cxn ang="T10">
                  <a:pos x="T4" y="T5"/>
                </a:cxn>
                <a:cxn ang="T11">
                  <a:pos x="T6" y="T7"/>
                </a:cxn>
              </a:cxnLst>
              <a:rect l="T12" t="T13" r="T14" b="T15"/>
              <a:pathLst>
                <a:path w="46" h="70">
                  <a:moveTo>
                    <a:pt x="0" y="0"/>
                  </a:moveTo>
                  <a:lnTo>
                    <a:pt x="46" y="35"/>
                  </a:lnTo>
                  <a:lnTo>
                    <a:pt x="0" y="70"/>
                  </a:lnTo>
                  <a:lnTo>
                    <a:pt x="0" y="0"/>
                  </a:lnTo>
                  <a:close/>
                </a:path>
              </a:pathLst>
            </a:custGeom>
            <a:solidFill>
              <a:srgbClr val="000000"/>
            </a:solidFill>
            <a:ln w="4">
              <a:solidFill>
                <a:srgbClr val="000000"/>
              </a:solidFill>
              <a:round/>
              <a:headEnd/>
              <a:tailEnd/>
            </a:ln>
          </p:spPr>
          <p:txBody>
            <a:bodyPr/>
            <a:lstStyle/>
            <a:p>
              <a:endParaRPr lang="en-US"/>
            </a:p>
          </p:txBody>
        </p:sp>
        <p:sp>
          <p:nvSpPr>
            <p:cNvPr id="22705" name="Line 149">
              <a:extLst>
                <a:ext uri="{FF2B5EF4-FFF2-40B4-BE49-F238E27FC236}">
                  <a16:creationId xmlns:a16="http://schemas.microsoft.com/office/drawing/2014/main" id="{B500A24F-5982-4F61-B0C0-1D5BBED78F35}"/>
                </a:ext>
              </a:extLst>
            </p:cNvPr>
            <p:cNvSpPr>
              <a:spLocks noChangeShapeType="1"/>
            </p:cNvSpPr>
            <p:nvPr/>
          </p:nvSpPr>
          <p:spPr bwMode="auto">
            <a:xfrm flipV="1">
              <a:off x="2210" y="1878"/>
              <a:ext cx="1" cy="1956"/>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706" name="Line 150">
              <a:extLst>
                <a:ext uri="{FF2B5EF4-FFF2-40B4-BE49-F238E27FC236}">
                  <a16:creationId xmlns:a16="http://schemas.microsoft.com/office/drawing/2014/main" id="{4D245386-1A48-4C5C-BEA4-038AED6FE3F2}"/>
                </a:ext>
              </a:extLst>
            </p:cNvPr>
            <p:cNvSpPr>
              <a:spLocks noChangeShapeType="1"/>
            </p:cNvSpPr>
            <p:nvPr/>
          </p:nvSpPr>
          <p:spPr bwMode="auto">
            <a:xfrm flipV="1">
              <a:off x="2214" y="1878"/>
              <a:ext cx="1" cy="1956"/>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707" name="Line 151">
              <a:extLst>
                <a:ext uri="{FF2B5EF4-FFF2-40B4-BE49-F238E27FC236}">
                  <a16:creationId xmlns:a16="http://schemas.microsoft.com/office/drawing/2014/main" id="{9F52B754-58A4-4A80-88FF-FEEFBD90D28A}"/>
                </a:ext>
              </a:extLst>
            </p:cNvPr>
            <p:cNvSpPr>
              <a:spLocks noChangeShapeType="1"/>
            </p:cNvSpPr>
            <p:nvPr/>
          </p:nvSpPr>
          <p:spPr bwMode="auto">
            <a:xfrm flipV="1">
              <a:off x="2218" y="1878"/>
              <a:ext cx="1" cy="1956"/>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708" name="Line 152">
              <a:extLst>
                <a:ext uri="{FF2B5EF4-FFF2-40B4-BE49-F238E27FC236}">
                  <a16:creationId xmlns:a16="http://schemas.microsoft.com/office/drawing/2014/main" id="{A72447A7-0DB8-46E0-B8CC-91C0CCCA89A3}"/>
                </a:ext>
              </a:extLst>
            </p:cNvPr>
            <p:cNvSpPr>
              <a:spLocks noChangeShapeType="1"/>
            </p:cNvSpPr>
            <p:nvPr/>
          </p:nvSpPr>
          <p:spPr bwMode="auto">
            <a:xfrm flipV="1">
              <a:off x="2222" y="1878"/>
              <a:ext cx="1" cy="1956"/>
            </a:xfrm>
            <a:prstGeom prst="line">
              <a:avLst/>
            </a:prstGeom>
            <a:noFill/>
            <a:ln w="25400">
              <a:solidFill>
                <a:srgbClr val="000000"/>
              </a:solidFill>
              <a:round/>
              <a:headEnd type="stealth" w="lg" len="lg"/>
              <a:tailEnd type="stealth" w="lg" len="lg"/>
            </a:ln>
            <a:extLst>
              <a:ext uri="{909E8E84-426E-40DD-AFC4-6F175D3DCCD1}">
                <a14:hiddenFill xmlns:a14="http://schemas.microsoft.com/office/drawing/2010/main">
                  <a:noFill/>
                </a14:hiddenFill>
              </a:ext>
            </a:extLst>
          </p:spPr>
          <p:txBody>
            <a:bodyPr/>
            <a:lstStyle/>
            <a:p>
              <a:endParaRPr lang="en-US"/>
            </a:p>
          </p:txBody>
        </p:sp>
        <p:sp>
          <p:nvSpPr>
            <p:cNvPr id="22709" name="Rectangle 153">
              <a:extLst>
                <a:ext uri="{FF2B5EF4-FFF2-40B4-BE49-F238E27FC236}">
                  <a16:creationId xmlns:a16="http://schemas.microsoft.com/office/drawing/2014/main" id="{EA420E9D-2964-4FC5-9CBB-05B94A63D8F3}"/>
                </a:ext>
              </a:extLst>
            </p:cNvPr>
            <p:cNvSpPr>
              <a:spLocks noChangeArrowheads="1"/>
            </p:cNvSpPr>
            <p:nvPr/>
          </p:nvSpPr>
          <p:spPr bwMode="auto">
            <a:xfrm>
              <a:off x="2277" y="1872"/>
              <a:ext cx="88" cy="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i="1">
                  <a:solidFill>
                    <a:srgbClr val="000000"/>
                  </a:solidFill>
                  <a:latin typeface="Times New Roman" panose="02020603050405020304" pitchFamily="18" charset="0"/>
                </a:rPr>
                <a:t>y</a:t>
              </a:r>
              <a:endParaRPr lang="en-US" altLang="en-US" sz="1800">
                <a:latin typeface="Arial" panose="020B0604020202020204" pitchFamily="34" charset="0"/>
              </a:endParaRPr>
            </a:p>
          </p:txBody>
        </p:sp>
        <p:sp>
          <p:nvSpPr>
            <p:cNvPr id="22710" name="Freeform 154">
              <a:extLst>
                <a:ext uri="{FF2B5EF4-FFF2-40B4-BE49-F238E27FC236}">
                  <a16:creationId xmlns:a16="http://schemas.microsoft.com/office/drawing/2014/main" id="{D2182BEB-6542-4F13-84D7-AB567322B8A0}"/>
                </a:ext>
              </a:extLst>
            </p:cNvPr>
            <p:cNvSpPr>
              <a:spLocks/>
            </p:cNvSpPr>
            <p:nvPr/>
          </p:nvSpPr>
          <p:spPr bwMode="auto">
            <a:xfrm>
              <a:off x="2172" y="1881"/>
              <a:ext cx="92" cy="35"/>
            </a:xfrm>
            <a:custGeom>
              <a:avLst/>
              <a:gdLst>
                <a:gd name="T0" fmla="*/ 0 w 92"/>
                <a:gd name="T1" fmla="*/ 35 h 35"/>
                <a:gd name="T2" fmla="*/ 46 w 92"/>
                <a:gd name="T3" fmla="*/ 0 h 35"/>
                <a:gd name="T4" fmla="*/ 92 w 92"/>
                <a:gd name="T5" fmla="*/ 35 h 35"/>
                <a:gd name="T6" fmla="*/ 0 w 92"/>
                <a:gd name="T7" fmla="*/ 35 h 35"/>
                <a:gd name="T8" fmla="*/ 0 60000 65536"/>
                <a:gd name="T9" fmla="*/ 0 60000 65536"/>
                <a:gd name="T10" fmla="*/ 0 60000 65536"/>
                <a:gd name="T11" fmla="*/ 0 60000 65536"/>
                <a:gd name="T12" fmla="*/ 0 w 92"/>
                <a:gd name="T13" fmla="*/ 0 h 35"/>
                <a:gd name="T14" fmla="*/ 92 w 92"/>
                <a:gd name="T15" fmla="*/ 35 h 35"/>
              </a:gdLst>
              <a:ahLst/>
              <a:cxnLst>
                <a:cxn ang="T8">
                  <a:pos x="T0" y="T1"/>
                </a:cxn>
                <a:cxn ang="T9">
                  <a:pos x="T2" y="T3"/>
                </a:cxn>
                <a:cxn ang="T10">
                  <a:pos x="T4" y="T5"/>
                </a:cxn>
                <a:cxn ang="T11">
                  <a:pos x="T6" y="T7"/>
                </a:cxn>
              </a:cxnLst>
              <a:rect l="T12" t="T13" r="T14" b="T15"/>
              <a:pathLst>
                <a:path w="92" h="35">
                  <a:moveTo>
                    <a:pt x="0" y="35"/>
                  </a:moveTo>
                  <a:lnTo>
                    <a:pt x="46" y="0"/>
                  </a:lnTo>
                  <a:lnTo>
                    <a:pt x="92" y="35"/>
                  </a:lnTo>
                  <a:lnTo>
                    <a:pt x="0" y="35"/>
                  </a:lnTo>
                  <a:close/>
                </a:path>
              </a:pathLst>
            </a:custGeom>
            <a:solidFill>
              <a:srgbClr val="000000"/>
            </a:solidFill>
            <a:ln w="4">
              <a:solidFill>
                <a:srgbClr val="000000"/>
              </a:solidFill>
              <a:round/>
              <a:headEnd/>
              <a:tailEnd/>
            </a:ln>
          </p:spPr>
          <p:txBody>
            <a:bodyPr/>
            <a:lstStyle/>
            <a:p>
              <a:endParaRPr lang="en-US"/>
            </a:p>
          </p:txBody>
        </p:sp>
        <p:sp>
          <p:nvSpPr>
            <p:cNvPr id="22711" name="Rectangle 155">
              <a:extLst>
                <a:ext uri="{FF2B5EF4-FFF2-40B4-BE49-F238E27FC236}">
                  <a16:creationId xmlns:a16="http://schemas.microsoft.com/office/drawing/2014/main" id="{60A6458C-E46E-4130-8055-A8BB7566D4BC}"/>
                </a:ext>
              </a:extLst>
            </p:cNvPr>
            <p:cNvSpPr>
              <a:spLocks noChangeArrowheads="1"/>
            </p:cNvSpPr>
            <p:nvPr/>
          </p:nvSpPr>
          <p:spPr bwMode="auto">
            <a:xfrm>
              <a:off x="2172" y="1878"/>
              <a:ext cx="5356" cy="1959"/>
            </a:xfrm>
            <a:prstGeom prst="rect">
              <a:avLst/>
            </a:prstGeom>
            <a:noFill/>
            <a:ln w="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endParaRPr lang="en-CA" altLang="en-US" sz="1800">
                <a:latin typeface="Arial" panose="020B0604020202020204" pitchFamily="34" charset="0"/>
              </a:endParaRPr>
            </a:p>
          </p:txBody>
        </p:sp>
        <p:sp>
          <p:nvSpPr>
            <p:cNvPr id="22712" name="Rectangle 156">
              <a:extLst>
                <a:ext uri="{FF2B5EF4-FFF2-40B4-BE49-F238E27FC236}">
                  <a16:creationId xmlns:a16="http://schemas.microsoft.com/office/drawing/2014/main" id="{40A1896C-835E-4DB1-A96B-03E9DC7D1C31}"/>
                </a:ext>
              </a:extLst>
            </p:cNvPr>
            <p:cNvSpPr>
              <a:spLocks noChangeArrowheads="1"/>
            </p:cNvSpPr>
            <p:nvPr/>
          </p:nvSpPr>
          <p:spPr bwMode="auto">
            <a:xfrm>
              <a:off x="2235" y="3697"/>
              <a:ext cx="109" cy="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solidFill>
                    <a:srgbClr val="000000"/>
                  </a:solidFill>
                  <a:latin typeface="Courier New" panose="02070309020205020404" pitchFamily="49" charset="0"/>
                </a:rPr>
                <a:t>0</a:t>
              </a:r>
              <a:endParaRPr lang="en-US" altLang="en-US" sz="1800">
                <a:latin typeface="Arial" panose="020B0604020202020204" pitchFamily="34" charset="0"/>
              </a:endParaRPr>
            </a:p>
          </p:txBody>
        </p:sp>
        <p:sp>
          <p:nvSpPr>
            <p:cNvPr id="22713" name="Line 157">
              <a:extLst>
                <a:ext uri="{FF2B5EF4-FFF2-40B4-BE49-F238E27FC236}">
                  <a16:creationId xmlns:a16="http://schemas.microsoft.com/office/drawing/2014/main" id="{4336CD32-A427-4F00-B5EB-E9FBFE930AE7}"/>
                </a:ext>
              </a:extLst>
            </p:cNvPr>
            <p:cNvSpPr>
              <a:spLocks noChangeShapeType="1"/>
            </p:cNvSpPr>
            <p:nvPr/>
          </p:nvSpPr>
          <p:spPr bwMode="auto">
            <a:xfrm>
              <a:off x="3090" y="3777"/>
              <a:ext cx="1" cy="53"/>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714" name="Rectangle 158">
              <a:extLst>
                <a:ext uri="{FF2B5EF4-FFF2-40B4-BE49-F238E27FC236}">
                  <a16:creationId xmlns:a16="http://schemas.microsoft.com/office/drawing/2014/main" id="{614BCA8F-C221-4200-972E-4EE07E7599A7}"/>
                </a:ext>
              </a:extLst>
            </p:cNvPr>
            <p:cNvSpPr>
              <a:spLocks noChangeArrowheads="1"/>
            </p:cNvSpPr>
            <p:nvPr/>
          </p:nvSpPr>
          <p:spPr bwMode="auto">
            <a:xfrm>
              <a:off x="3031" y="3697"/>
              <a:ext cx="163" cy="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solidFill>
                    <a:srgbClr val="000000"/>
                  </a:solidFill>
                  <a:latin typeface="Courier New" panose="02070309020205020404" pitchFamily="49" charset="0"/>
                </a:rPr>
                <a:t>20</a:t>
              </a:r>
              <a:endParaRPr lang="en-US" altLang="en-US" sz="1800">
                <a:latin typeface="Arial" panose="020B0604020202020204" pitchFamily="34" charset="0"/>
              </a:endParaRPr>
            </a:p>
          </p:txBody>
        </p:sp>
        <p:sp>
          <p:nvSpPr>
            <p:cNvPr id="22715" name="Line 159">
              <a:extLst>
                <a:ext uri="{FF2B5EF4-FFF2-40B4-BE49-F238E27FC236}">
                  <a16:creationId xmlns:a16="http://schemas.microsoft.com/office/drawing/2014/main" id="{0A0A8032-2B63-4BCB-876A-EDC0B51F9791}"/>
                </a:ext>
              </a:extLst>
            </p:cNvPr>
            <p:cNvSpPr>
              <a:spLocks noChangeShapeType="1"/>
            </p:cNvSpPr>
            <p:nvPr/>
          </p:nvSpPr>
          <p:spPr bwMode="auto">
            <a:xfrm>
              <a:off x="3957" y="3777"/>
              <a:ext cx="1" cy="53"/>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716" name="Rectangle 160">
              <a:extLst>
                <a:ext uri="{FF2B5EF4-FFF2-40B4-BE49-F238E27FC236}">
                  <a16:creationId xmlns:a16="http://schemas.microsoft.com/office/drawing/2014/main" id="{070FFA4F-5E0B-4AD5-B71F-803100213D04}"/>
                </a:ext>
              </a:extLst>
            </p:cNvPr>
            <p:cNvSpPr>
              <a:spLocks noChangeArrowheads="1"/>
            </p:cNvSpPr>
            <p:nvPr/>
          </p:nvSpPr>
          <p:spPr bwMode="auto">
            <a:xfrm>
              <a:off x="3899" y="3697"/>
              <a:ext cx="163" cy="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solidFill>
                    <a:srgbClr val="000000"/>
                  </a:solidFill>
                  <a:latin typeface="Courier New" panose="02070309020205020404" pitchFamily="49" charset="0"/>
                </a:rPr>
                <a:t>40</a:t>
              </a:r>
              <a:endParaRPr lang="en-US" altLang="en-US" sz="1800">
                <a:latin typeface="Arial" panose="020B0604020202020204" pitchFamily="34" charset="0"/>
              </a:endParaRPr>
            </a:p>
          </p:txBody>
        </p:sp>
        <p:sp>
          <p:nvSpPr>
            <p:cNvPr id="22717" name="Line 161">
              <a:extLst>
                <a:ext uri="{FF2B5EF4-FFF2-40B4-BE49-F238E27FC236}">
                  <a16:creationId xmlns:a16="http://schemas.microsoft.com/office/drawing/2014/main" id="{EF12ED8D-4C36-4165-BDAA-1AABECA51556}"/>
                </a:ext>
              </a:extLst>
            </p:cNvPr>
            <p:cNvSpPr>
              <a:spLocks noChangeShapeType="1"/>
            </p:cNvSpPr>
            <p:nvPr/>
          </p:nvSpPr>
          <p:spPr bwMode="auto">
            <a:xfrm>
              <a:off x="4829" y="3777"/>
              <a:ext cx="1" cy="53"/>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718" name="Rectangle 162">
              <a:extLst>
                <a:ext uri="{FF2B5EF4-FFF2-40B4-BE49-F238E27FC236}">
                  <a16:creationId xmlns:a16="http://schemas.microsoft.com/office/drawing/2014/main" id="{A63A6494-B893-4A87-936F-5694756CCCFA}"/>
                </a:ext>
              </a:extLst>
            </p:cNvPr>
            <p:cNvSpPr>
              <a:spLocks noChangeArrowheads="1"/>
            </p:cNvSpPr>
            <p:nvPr/>
          </p:nvSpPr>
          <p:spPr bwMode="auto">
            <a:xfrm>
              <a:off x="4770" y="3697"/>
              <a:ext cx="163" cy="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solidFill>
                    <a:srgbClr val="000000"/>
                  </a:solidFill>
                  <a:latin typeface="Courier New" panose="02070309020205020404" pitchFamily="49" charset="0"/>
                </a:rPr>
                <a:t>60</a:t>
              </a:r>
              <a:endParaRPr lang="en-US" altLang="en-US" sz="1800">
                <a:latin typeface="Arial" panose="020B0604020202020204" pitchFamily="34" charset="0"/>
              </a:endParaRPr>
            </a:p>
          </p:txBody>
        </p:sp>
        <p:sp>
          <p:nvSpPr>
            <p:cNvPr id="22719" name="Line 163">
              <a:extLst>
                <a:ext uri="{FF2B5EF4-FFF2-40B4-BE49-F238E27FC236}">
                  <a16:creationId xmlns:a16="http://schemas.microsoft.com/office/drawing/2014/main" id="{698CA5DE-DF5E-4EA8-8FFD-0735D8349935}"/>
                </a:ext>
              </a:extLst>
            </p:cNvPr>
            <p:cNvSpPr>
              <a:spLocks noChangeShapeType="1"/>
            </p:cNvSpPr>
            <p:nvPr/>
          </p:nvSpPr>
          <p:spPr bwMode="auto">
            <a:xfrm>
              <a:off x="5697" y="3777"/>
              <a:ext cx="1" cy="53"/>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720" name="Rectangle 164">
              <a:extLst>
                <a:ext uri="{FF2B5EF4-FFF2-40B4-BE49-F238E27FC236}">
                  <a16:creationId xmlns:a16="http://schemas.microsoft.com/office/drawing/2014/main" id="{984E59AA-E26A-44ED-B845-AF6BD68581E2}"/>
                </a:ext>
              </a:extLst>
            </p:cNvPr>
            <p:cNvSpPr>
              <a:spLocks noChangeArrowheads="1"/>
            </p:cNvSpPr>
            <p:nvPr/>
          </p:nvSpPr>
          <p:spPr bwMode="auto">
            <a:xfrm>
              <a:off x="5638" y="3697"/>
              <a:ext cx="163" cy="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solidFill>
                    <a:srgbClr val="000000"/>
                  </a:solidFill>
                  <a:latin typeface="Courier New" panose="02070309020205020404" pitchFamily="49" charset="0"/>
                </a:rPr>
                <a:t>80</a:t>
              </a:r>
              <a:endParaRPr lang="en-US" altLang="en-US" sz="1800">
                <a:latin typeface="Arial" panose="020B0604020202020204" pitchFamily="34" charset="0"/>
              </a:endParaRPr>
            </a:p>
          </p:txBody>
        </p:sp>
        <p:sp>
          <p:nvSpPr>
            <p:cNvPr id="22721" name="Line 165">
              <a:extLst>
                <a:ext uri="{FF2B5EF4-FFF2-40B4-BE49-F238E27FC236}">
                  <a16:creationId xmlns:a16="http://schemas.microsoft.com/office/drawing/2014/main" id="{47F41C93-5353-4594-93AE-F209F251D870}"/>
                </a:ext>
              </a:extLst>
            </p:cNvPr>
            <p:cNvSpPr>
              <a:spLocks noChangeShapeType="1"/>
            </p:cNvSpPr>
            <p:nvPr/>
          </p:nvSpPr>
          <p:spPr bwMode="auto">
            <a:xfrm>
              <a:off x="6568" y="3777"/>
              <a:ext cx="1" cy="53"/>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722" name="Rectangle 166">
              <a:extLst>
                <a:ext uri="{FF2B5EF4-FFF2-40B4-BE49-F238E27FC236}">
                  <a16:creationId xmlns:a16="http://schemas.microsoft.com/office/drawing/2014/main" id="{A158DA5E-CC03-4C80-8A7B-DC7C6191B4E0}"/>
                </a:ext>
              </a:extLst>
            </p:cNvPr>
            <p:cNvSpPr>
              <a:spLocks noChangeArrowheads="1"/>
            </p:cNvSpPr>
            <p:nvPr/>
          </p:nvSpPr>
          <p:spPr bwMode="auto">
            <a:xfrm>
              <a:off x="6480" y="3697"/>
              <a:ext cx="218" cy="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solidFill>
                    <a:srgbClr val="000000"/>
                  </a:solidFill>
                  <a:latin typeface="Courier New" panose="02070309020205020404" pitchFamily="49" charset="0"/>
                </a:rPr>
                <a:t>100</a:t>
              </a:r>
              <a:endParaRPr lang="en-US" altLang="en-US" sz="1800">
                <a:latin typeface="Arial" panose="020B0604020202020204" pitchFamily="34" charset="0"/>
              </a:endParaRPr>
            </a:p>
          </p:txBody>
        </p:sp>
        <p:sp>
          <p:nvSpPr>
            <p:cNvPr id="22723" name="Line 167">
              <a:extLst>
                <a:ext uri="{FF2B5EF4-FFF2-40B4-BE49-F238E27FC236}">
                  <a16:creationId xmlns:a16="http://schemas.microsoft.com/office/drawing/2014/main" id="{44086466-EB26-4EAF-AF63-5EB01686C604}"/>
                </a:ext>
              </a:extLst>
            </p:cNvPr>
            <p:cNvSpPr>
              <a:spLocks noChangeShapeType="1"/>
            </p:cNvSpPr>
            <p:nvPr/>
          </p:nvSpPr>
          <p:spPr bwMode="auto">
            <a:xfrm>
              <a:off x="7436" y="3777"/>
              <a:ext cx="1" cy="53"/>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724" name="Rectangle 168">
              <a:extLst>
                <a:ext uri="{FF2B5EF4-FFF2-40B4-BE49-F238E27FC236}">
                  <a16:creationId xmlns:a16="http://schemas.microsoft.com/office/drawing/2014/main" id="{C8C72DBA-0D11-4289-A815-DC186B66CD05}"/>
                </a:ext>
              </a:extLst>
            </p:cNvPr>
            <p:cNvSpPr>
              <a:spLocks noChangeArrowheads="1"/>
            </p:cNvSpPr>
            <p:nvPr/>
          </p:nvSpPr>
          <p:spPr bwMode="auto">
            <a:xfrm>
              <a:off x="7348" y="3697"/>
              <a:ext cx="218" cy="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solidFill>
                    <a:srgbClr val="000000"/>
                  </a:solidFill>
                  <a:latin typeface="Courier New" panose="02070309020205020404" pitchFamily="49" charset="0"/>
                </a:rPr>
                <a:t>120</a:t>
              </a:r>
              <a:endParaRPr lang="en-US" altLang="en-US" sz="1800">
                <a:latin typeface="Arial" panose="020B0604020202020204" pitchFamily="34" charset="0"/>
              </a:endParaRPr>
            </a:p>
          </p:txBody>
        </p:sp>
        <p:sp>
          <p:nvSpPr>
            <p:cNvPr id="22725" name="Rectangle 169">
              <a:extLst>
                <a:ext uri="{FF2B5EF4-FFF2-40B4-BE49-F238E27FC236}">
                  <a16:creationId xmlns:a16="http://schemas.microsoft.com/office/drawing/2014/main" id="{8D0223F2-29D1-401D-80E2-F2CD91C06CBA}"/>
                </a:ext>
              </a:extLst>
            </p:cNvPr>
            <p:cNvSpPr>
              <a:spLocks noChangeArrowheads="1"/>
            </p:cNvSpPr>
            <p:nvPr/>
          </p:nvSpPr>
          <p:spPr bwMode="auto">
            <a:xfrm>
              <a:off x="2260" y="3121"/>
              <a:ext cx="163" cy="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solidFill>
                    <a:srgbClr val="000000"/>
                  </a:solidFill>
                  <a:latin typeface="Courier New" panose="02070309020205020404" pitchFamily="49" charset="0"/>
                </a:rPr>
                <a:t>20</a:t>
              </a:r>
              <a:endParaRPr lang="en-US" altLang="en-US" sz="1800">
                <a:latin typeface="Arial" panose="020B0604020202020204" pitchFamily="34" charset="0"/>
              </a:endParaRPr>
            </a:p>
          </p:txBody>
        </p:sp>
        <p:sp>
          <p:nvSpPr>
            <p:cNvPr id="22726" name="Line 170">
              <a:extLst>
                <a:ext uri="{FF2B5EF4-FFF2-40B4-BE49-F238E27FC236}">
                  <a16:creationId xmlns:a16="http://schemas.microsoft.com/office/drawing/2014/main" id="{CCE06F97-97EF-4A20-B6D4-3D3521935482}"/>
                </a:ext>
              </a:extLst>
            </p:cNvPr>
            <p:cNvSpPr>
              <a:spLocks noChangeShapeType="1"/>
            </p:cNvSpPr>
            <p:nvPr/>
          </p:nvSpPr>
          <p:spPr bwMode="auto">
            <a:xfrm>
              <a:off x="2185" y="3162"/>
              <a:ext cx="71"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727" name="Rectangle 171">
              <a:extLst>
                <a:ext uri="{FF2B5EF4-FFF2-40B4-BE49-F238E27FC236}">
                  <a16:creationId xmlns:a16="http://schemas.microsoft.com/office/drawing/2014/main" id="{6655DDD5-871F-41D4-BF7F-71E27D925C71}"/>
                </a:ext>
              </a:extLst>
            </p:cNvPr>
            <p:cNvSpPr>
              <a:spLocks noChangeArrowheads="1"/>
            </p:cNvSpPr>
            <p:nvPr/>
          </p:nvSpPr>
          <p:spPr bwMode="auto">
            <a:xfrm>
              <a:off x="2260" y="2480"/>
              <a:ext cx="163" cy="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solidFill>
                    <a:srgbClr val="000000"/>
                  </a:solidFill>
                  <a:latin typeface="Courier New" panose="02070309020205020404" pitchFamily="49" charset="0"/>
                </a:rPr>
                <a:t>40</a:t>
              </a:r>
              <a:endParaRPr lang="en-US" altLang="en-US" sz="1800">
                <a:latin typeface="Arial" panose="020B0604020202020204" pitchFamily="34" charset="0"/>
              </a:endParaRPr>
            </a:p>
          </p:txBody>
        </p:sp>
        <p:sp>
          <p:nvSpPr>
            <p:cNvPr id="22728" name="Line 172">
              <a:extLst>
                <a:ext uri="{FF2B5EF4-FFF2-40B4-BE49-F238E27FC236}">
                  <a16:creationId xmlns:a16="http://schemas.microsoft.com/office/drawing/2014/main" id="{CA234863-0F21-467B-BC70-98027EAE04F6}"/>
                </a:ext>
              </a:extLst>
            </p:cNvPr>
            <p:cNvSpPr>
              <a:spLocks noChangeShapeType="1"/>
            </p:cNvSpPr>
            <p:nvPr/>
          </p:nvSpPr>
          <p:spPr bwMode="auto">
            <a:xfrm>
              <a:off x="2185" y="2522"/>
              <a:ext cx="71"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729" name="Freeform 173">
              <a:extLst>
                <a:ext uri="{FF2B5EF4-FFF2-40B4-BE49-F238E27FC236}">
                  <a16:creationId xmlns:a16="http://schemas.microsoft.com/office/drawing/2014/main" id="{AE8E102B-32CB-4458-AE23-8A43750A6871}"/>
                </a:ext>
              </a:extLst>
            </p:cNvPr>
            <p:cNvSpPr>
              <a:spLocks/>
            </p:cNvSpPr>
            <p:nvPr/>
          </p:nvSpPr>
          <p:spPr bwMode="auto">
            <a:xfrm>
              <a:off x="2176" y="3545"/>
              <a:ext cx="5348" cy="1"/>
            </a:xfrm>
            <a:custGeom>
              <a:avLst/>
              <a:gdLst>
                <a:gd name="T0" fmla="*/ 2147483646 w 1276"/>
                <a:gd name="T1" fmla="*/ 0 h 1"/>
                <a:gd name="T2" fmla="*/ 2147483646 w 1276"/>
                <a:gd name="T3" fmla="*/ 0 h 1"/>
                <a:gd name="T4" fmla="*/ 2147483646 w 1276"/>
                <a:gd name="T5" fmla="*/ 0 h 1"/>
                <a:gd name="T6" fmla="*/ 2147483646 w 1276"/>
                <a:gd name="T7" fmla="*/ 0 h 1"/>
                <a:gd name="T8" fmla="*/ 2147483646 w 1276"/>
                <a:gd name="T9" fmla="*/ 0 h 1"/>
                <a:gd name="T10" fmla="*/ 2147483646 w 1276"/>
                <a:gd name="T11" fmla="*/ 0 h 1"/>
                <a:gd name="T12" fmla="*/ 2147483646 w 1276"/>
                <a:gd name="T13" fmla="*/ 0 h 1"/>
                <a:gd name="T14" fmla="*/ 2147483646 w 1276"/>
                <a:gd name="T15" fmla="*/ 0 h 1"/>
                <a:gd name="T16" fmla="*/ 2147483646 w 1276"/>
                <a:gd name="T17" fmla="*/ 0 h 1"/>
                <a:gd name="T18" fmla="*/ 2147483646 w 1276"/>
                <a:gd name="T19" fmla="*/ 0 h 1"/>
                <a:gd name="T20" fmla="*/ 2147483646 w 1276"/>
                <a:gd name="T21" fmla="*/ 0 h 1"/>
                <a:gd name="T22" fmla="*/ 2147483646 w 1276"/>
                <a:gd name="T23" fmla="*/ 0 h 1"/>
                <a:gd name="T24" fmla="*/ 2147483646 w 1276"/>
                <a:gd name="T25" fmla="*/ 0 h 1"/>
                <a:gd name="T26" fmla="*/ 2147483646 w 1276"/>
                <a:gd name="T27" fmla="*/ 0 h 1"/>
                <a:gd name="T28" fmla="*/ 2147483646 w 1276"/>
                <a:gd name="T29" fmla="*/ 0 h 1"/>
                <a:gd name="T30" fmla="*/ 2147483646 w 1276"/>
                <a:gd name="T31" fmla="*/ 0 h 1"/>
                <a:gd name="T32" fmla="*/ 2147483646 w 1276"/>
                <a:gd name="T33" fmla="*/ 0 h 1"/>
                <a:gd name="T34" fmla="*/ 2147483646 w 1276"/>
                <a:gd name="T35" fmla="*/ 0 h 1"/>
                <a:gd name="T36" fmla="*/ 2147483646 w 1276"/>
                <a:gd name="T37" fmla="*/ 0 h 1"/>
                <a:gd name="T38" fmla="*/ 2147483646 w 1276"/>
                <a:gd name="T39" fmla="*/ 0 h 1"/>
                <a:gd name="T40" fmla="*/ 2147483646 w 1276"/>
                <a:gd name="T41" fmla="*/ 0 h 1"/>
                <a:gd name="T42" fmla="*/ 2147483646 w 1276"/>
                <a:gd name="T43" fmla="*/ 0 h 1"/>
                <a:gd name="T44" fmla="*/ 2147483646 w 1276"/>
                <a:gd name="T45" fmla="*/ 0 h 1"/>
                <a:gd name="T46" fmla="*/ 2147483646 w 1276"/>
                <a:gd name="T47" fmla="*/ 0 h 1"/>
                <a:gd name="T48" fmla="*/ 2147483646 w 1276"/>
                <a:gd name="T49" fmla="*/ 0 h 1"/>
                <a:gd name="T50" fmla="*/ 2147483646 w 1276"/>
                <a:gd name="T51" fmla="*/ 0 h 1"/>
                <a:gd name="T52" fmla="*/ 2147483646 w 1276"/>
                <a:gd name="T53" fmla="*/ 0 h 1"/>
                <a:gd name="T54" fmla="*/ 2147483646 w 1276"/>
                <a:gd name="T55" fmla="*/ 0 h 1"/>
                <a:gd name="T56" fmla="*/ 2147483646 w 1276"/>
                <a:gd name="T57" fmla="*/ 0 h 1"/>
                <a:gd name="T58" fmla="*/ 2147483646 w 1276"/>
                <a:gd name="T59" fmla="*/ 0 h 1"/>
                <a:gd name="T60" fmla="*/ 2147483646 w 1276"/>
                <a:gd name="T61" fmla="*/ 0 h 1"/>
                <a:gd name="T62" fmla="*/ 2147483646 w 1276"/>
                <a:gd name="T63" fmla="*/ 0 h 1"/>
                <a:gd name="T64" fmla="*/ 2147483646 w 1276"/>
                <a:gd name="T65" fmla="*/ 0 h 1"/>
                <a:gd name="T66" fmla="*/ 2147483646 w 1276"/>
                <a:gd name="T67" fmla="*/ 0 h 1"/>
                <a:gd name="T68" fmla="*/ 2147483646 w 1276"/>
                <a:gd name="T69" fmla="*/ 0 h 1"/>
                <a:gd name="T70" fmla="*/ 2147483646 w 1276"/>
                <a:gd name="T71" fmla="*/ 0 h 1"/>
                <a:gd name="T72" fmla="*/ 2147483646 w 1276"/>
                <a:gd name="T73" fmla="*/ 0 h 1"/>
                <a:gd name="T74" fmla="*/ 2147483646 w 1276"/>
                <a:gd name="T75" fmla="*/ 0 h 1"/>
                <a:gd name="T76" fmla="*/ 2147483646 w 1276"/>
                <a:gd name="T77" fmla="*/ 0 h 1"/>
                <a:gd name="T78" fmla="*/ 2147483646 w 1276"/>
                <a:gd name="T79" fmla="*/ 0 h 1"/>
                <a:gd name="T80" fmla="*/ 2147483646 w 1276"/>
                <a:gd name="T81" fmla="*/ 0 h 1"/>
                <a:gd name="T82" fmla="*/ 2147483646 w 1276"/>
                <a:gd name="T83" fmla="*/ 0 h 1"/>
                <a:gd name="T84" fmla="*/ 2147483646 w 1276"/>
                <a:gd name="T85" fmla="*/ 0 h 1"/>
                <a:gd name="T86" fmla="*/ 2147483646 w 1276"/>
                <a:gd name="T87" fmla="*/ 0 h 1"/>
                <a:gd name="T88" fmla="*/ 2147483646 w 1276"/>
                <a:gd name="T89" fmla="*/ 0 h 1"/>
                <a:gd name="T90" fmla="*/ 2147483646 w 1276"/>
                <a:gd name="T91" fmla="*/ 0 h 1"/>
                <a:gd name="T92" fmla="*/ 2147483646 w 1276"/>
                <a:gd name="T93" fmla="*/ 0 h 1"/>
                <a:gd name="T94" fmla="*/ 2147483646 w 1276"/>
                <a:gd name="T95" fmla="*/ 0 h 1"/>
                <a:gd name="T96" fmla="*/ 2147483646 w 1276"/>
                <a:gd name="T97" fmla="*/ 0 h 1"/>
                <a:gd name="T98" fmla="*/ 2147483646 w 1276"/>
                <a:gd name="T99" fmla="*/ 0 h 1"/>
                <a:gd name="T100" fmla="*/ 2147483646 w 1276"/>
                <a:gd name="T101" fmla="*/ 0 h 1"/>
                <a:gd name="T102" fmla="*/ 2147483646 w 1276"/>
                <a:gd name="T103" fmla="*/ 0 h 1"/>
                <a:gd name="T104" fmla="*/ 2147483646 w 1276"/>
                <a:gd name="T105" fmla="*/ 0 h 1"/>
                <a:gd name="T106" fmla="*/ 2147483646 w 1276"/>
                <a:gd name="T107" fmla="*/ 0 h 1"/>
                <a:gd name="T108" fmla="*/ 2147483646 w 1276"/>
                <a:gd name="T109" fmla="*/ 0 h 1"/>
                <a:gd name="T110" fmla="*/ 2147483646 w 1276"/>
                <a:gd name="T111" fmla="*/ 0 h 1"/>
                <a:gd name="T112" fmla="*/ 2147483646 w 1276"/>
                <a:gd name="T113" fmla="*/ 0 h 1"/>
                <a:gd name="T114" fmla="*/ 2147483646 w 1276"/>
                <a:gd name="T115" fmla="*/ 0 h 1"/>
                <a:gd name="T116" fmla="*/ 2147483646 w 1276"/>
                <a:gd name="T117" fmla="*/ 0 h 1"/>
                <a:gd name="T118" fmla="*/ 2147483646 w 1276"/>
                <a:gd name="T119" fmla="*/ 0 h 1"/>
                <a:gd name="T120" fmla="*/ 2147483646 w 1276"/>
                <a:gd name="T121" fmla="*/ 0 h 1"/>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1276"/>
                <a:gd name="T184" fmla="*/ 0 h 1"/>
                <a:gd name="T185" fmla="*/ 1276 w 1276"/>
                <a:gd name="T186" fmla="*/ 1 h 1"/>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1276" h="1">
                  <a:moveTo>
                    <a:pt x="0" y="0"/>
                  </a:moveTo>
                  <a:lnTo>
                    <a:pt x="3" y="0"/>
                  </a:lnTo>
                  <a:lnTo>
                    <a:pt x="6" y="0"/>
                  </a:lnTo>
                  <a:lnTo>
                    <a:pt x="9" y="0"/>
                  </a:lnTo>
                  <a:lnTo>
                    <a:pt x="12" y="0"/>
                  </a:lnTo>
                  <a:lnTo>
                    <a:pt x="15" y="0"/>
                  </a:lnTo>
                  <a:lnTo>
                    <a:pt x="18" y="0"/>
                  </a:lnTo>
                  <a:lnTo>
                    <a:pt x="21" y="0"/>
                  </a:lnTo>
                  <a:lnTo>
                    <a:pt x="24" y="0"/>
                  </a:lnTo>
                  <a:lnTo>
                    <a:pt x="27" y="0"/>
                  </a:lnTo>
                  <a:lnTo>
                    <a:pt x="30" y="0"/>
                  </a:lnTo>
                  <a:lnTo>
                    <a:pt x="33" y="0"/>
                  </a:lnTo>
                  <a:lnTo>
                    <a:pt x="36" y="0"/>
                  </a:lnTo>
                  <a:lnTo>
                    <a:pt x="39" y="0"/>
                  </a:lnTo>
                  <a:lnTo>
                    <a:pt x="42" y="0"/>
                  </a:lnTo>
                  <a:lnTo>
                    <a:pt x="45" y="0"/>
                  </a:lnTo>
                  <a:lnTo>
                    <a:pt x="48" y="0"/>
                  </a:lnTo>
                  <a:lnTo>
                    <a:pt x="51" y="0"/>
                  </a:lnTo>
                  <a:lnTo>
                    <a:pt x="54" y="0"/>
                  </a:lnTo>
                  <a:lnTo>
                    <a:pt x="57" y="0"/>
                  </a:lnTo>
                  <a:lnTo>
                    <a:pt x="60" y="0"/>
                  </a:lnTo>
                  <a:lnTo>
                    <a:pt x="63" y="0"/>
                  </a:lnTo>
                  <a:lnTo>
                    <a:pt x="66" y="0"/>
                  </a:lnTo>
                  <a:lnTo>
                    <a:pt x="69" y="0"/>
                  </a:lnTo>
                  <a:lnTo>
                    <a:pt x="72" y="0"/>
                  </a:lnTo>
                  <a:lnTo>
                    <a:pt x="75" y="0"/>
                  </a:lnTo>
                  <a:lnTo>
                    <a:pt x="78" y="0"/>
                  </a:lnTo>
                  <a:lnTo>
                    <a:pt x="81" y="0"/>
                  </a:lnTo>
                  <a:lnTo>
                    <a:pt x="84" y="0"/>
                  </a:lnTo>
                  <a:lnTo>
                    <a:pt x="87" y="0"/>
                  </a:lnTo>
                  <a:lnTo>
                    <a:pt x="90" y="0"/>
                  </a:lnTo>
                  <a:lnTo>
                    <a:pt x="93" y="0"/>
                  </a:lnTo>
                  <a:lnTo>
                    <a:pt x="96" y="0"/>
                  </a:lnTo>
                  <a:lnTo>
                    <a:pt x="99" y="0"/>
                  </a:lnTo>
                  <a:lnTo>
                    <a:pt x="102" y="0"/>
                  </a:lnTo>
                  <a:lnTo>
                    <a:pt x="105" y="0"/>
                  </a:lnTo>
                  <a:lnTo>
                    <a:pt x="108" y="0"/>
                  </a:lnTo>
                  <a:lnTo>
                    <a:pt x="111" y="0"/>
                  </a:lnTo>
                  <a:lnTo>
                    <a:pt x="114" y="0"/>
                  </a:lnTo>
                  <a:lnTo>
                    <a:pt x="117" y="0"/>
                  </a:lnTo>
                  <a:lnTo>
                    <a:pt x="120" y="0"/>
                  </a:lnTo>
                  <a:lnTo>
                    <a:pt x="123" y="0"/>
                  </a:lnTo>
                  <a:lnTo>
                    <a:pt x="126" y="0"/>
                  </a:lnTo>
                  <a:lnTo>
                    <a:pt x="129" y="0"/>
                  </a:lnTo>
                  <a:lnTo>
                    <a:pt x="132" y="0"/>
                  </a:lnTo>
                  <a:lnTo>
                    <a:pt x="135" y="0"/>
                  </a:lnTo>
                  <a:lnTo>
                    <a:pt x="138" y="0"/>
                  </a:lnTo>
                  <a:lnTo>
                    <a:pt x="141" y="0"/>
                  </a:lnTo>
                  <a:lnTo>
                    <a:pt x="144" y="0"/>
                  </a:lnTo>
                  <a:lnTo>
                    <a:pt x="147" y="0"/>
                  </a:lnTo>
                  <a:lnTo>
                    <a:pt x="150" y="0"/>
                  </a:lnTo>
                  <a:lnTo>
                    <a:pt x="153" y="0"/>
                  </a:lnTo>
                  <a:lnTo>
                    <a:pt x="156" y="0"/>
                  </a:lnTo>
                  <a:lnTo>
                    <a:pt x="159" y="0"/>
                  </a:lnTo>
                  <a:lnTo>
                    <a:pt x="162" y="0"/>
                  </a:lnTo>
                  <a:lnTo>
                    <a:pt x="165" y="0"/>
                  </a:lnTo>
                  <a:lnTo>
                    <a:pt x="168" y="0"/>
                  </a:lnTo>
                  <a:lnTo>
                    <a:pt x="171" y="0"/>
                  </a:lnTo>
                  <a:lnTo>
                    <a:pt x="174" y="0"/>
                  </a:lnTo>
                  <a:lnTo>
                    <a:pt x="177" y="0"/>
                  </a:lnTo>
                  <a:lnTo>
                    <a:pt x="180" y="0"/>
                  </a:lnTo>
                  <a:lnTo>
                    <a:pt x="183" y="0"/>
                  </a:lnTo>
                  <a:lnTo>
                    <a:pt x="186" y="0"/>
                  </a:lnTo>
                  <a:lnTo>
                    <a:pt x="189" y="0"/>
                  </a:lnTo>
                  <a:lnTo>
                    <a:pt x="192" y="0"/>
                  </a:lnTo>
                  <a:lnTo>
                    <a:pt x="195" y="0"/>
                  </a:lnTo>
                  <a:lnTo>
                    <a:pt x="198" y="0"/>
                  </a:lnTo>
                  <a:lnTo>
                    <a:pt x="201" y="0"/>
                  </a:lnTo>
                  <a:lnTo>
                    <a:pt x="204" y="0"/>
                  </a:lnTo>
                  <a:lnTo>
                    <a:pt x="207" y="0"/>
                  </a:lnTo>
                  <a:lnTo>
                    <a:pt x="210" y="0"/>
                  </a:lnTo>
                  <a:lnTo>
                    <a:pt x="213" y="0"/>
                  </a:lnTo>
                  <a:lnTo>
                    <a:pt x="216" y="0"/>
                  </a:lnTo>
                  <a:lnTo>
                    <a:pt x="219" y="0"/>
                  </a:lnTo>
                  <a:lnTo>
                    <a:pt x="222" y="0"/>
                  </a:lnTo>
                  <a:lnTo>
                    <a:pt x="225" y="0"/>
                  </a:lnTo>
                  <a:lnTo>
                    <a:pt x="228" y="0"/>
                  </a:lnTo>
                  <a:lnTo>
                    <a:pt x="231" y="0"/>
                  </a:lnTo>
                  <a:lnTo>
                    <a:pt x="234" y="0"/>
                  </a:lnTo>
                  <a:lnTo>
                    <a:pt x="237" y="0"/>
                  </a:lnTo>
                  <a:lnTo>
                    <a:pt x="240" y="0"/>
                  </a:lnTo>
                  <a:lnTo>
                    <a:pt x="243" y="0"/>
                  </a:lnTo>
                  <a:lnTo>
                    <a:pt x="246" y="0"/>
                  </a:lnTo>
                  <a:lnTo>
                    <a:pt x="249" y="0"/>
                  </a:lnTo>
                  <a:lnTo>
                    <a:pt x="252" y="0"/>
                  </a:lnTo>
                  <a:lnTo>
                    <a:pt x="255" y="0"/>
                  </a:lnTo>
                  <a:lnTo>
                    <a:pt x="258" y="0"/>
                  </a:lnTo>
                  <a:lnTo>
                    <a:pt x="261" y="0"/>
                  </a:lnTo>
                  <a:lnTo>
                    <a:pt x="264" y="0"/>
                  </a:lnTo>
                  <a:lnTo>
                    <a:pt x="267" y="0"/>
                  </a:lnTo>
                  <a:lnTo>
                    <a:pt x="270" y="0"/>
                  </a:lnTo>
                  <a:lnTo>
                    <a:pt x="273" y="0"/>
                  </a:lnTo>
                  <a:lnTo>
                    <a:pt x="276" y="0"/>
                  </a:lnTo>
                  <a:lnTo>
                    <a:pt x="279" y="0"/>
                  </a:lnTo>
                  <a:lnTo>
                    <a:pt x="282" y="0"/>
                  </a:lnTo>
                  <a:lnTo>
                    <a:pt x="285" y="0"/>
                  </a:lnTo>
                  <a:lnTo>
                    <a:pt x="288" y="0"/>
                  </a:lnTo>
                  <a:lnTo>
                    <a:pt x="291" y="0"/>
                  </a:lnTo>
                  <a:lnTo>
                    <a:pt x="294" y="0"/>
                  </a:lnTo>
                  <a:lnTo>
                    <a:pt x="297" y="0"/>
                  </a:lnTo>
                  <a:lnTo>
                    <a:pt x="300" y="0"/>
                  </a:lnTo>
                  <a:lnTo>
                    <a:pt x="303" y="0"/>
                  </a:lnTo>
                  <a:lnTo>
                    <a:pt x="306" y="0"/>
                  </a:lnTo>
                  <a:lnTo>
                    <a:pt x="309" y="0"/>
                  </a:lnTo>
                  <a:lnTo>
                    <a:pt x="312" y="0"/>
                  </a:lnTo>
                  <a:lnTo>
                    <a:pt x="315" y="0"/>
                  </a:lnTo>
                  <a:lnTo>
                    <a:pt x="318" y="0"/>
                  </a:lnTo>
                  <a:lnTo>
                    <a:pt x="321" y="0"/>
                  </a:lnTo>
                  <a:lnTo>
                    <a:pt x="324" y="0"/>
                  </a:lnTo>
                  <a:lnTo>
                    <a:pt x="327" y="0"/>
                  </a:lnTo>
                  <a:lnTo>
                    <a:pt x="330" y="0"/>
                  </a:lnTo>
                  <a:lnTo>
                    <a:pt x="333" y="0"/>
                  </a:lnTo>
                  <a:lnTo>
                    <a:pt x="336" y="0"/>
                  </a:lnTo>
                  <a:lnTo>
                    <a:pt x="339" y="0"/>
                  </a:lnTo>
                  <a:lnTo>
                    <a:pt x="342" y="0"/>
                  </a:lnTo>
                  <a:lnTo>
                    <a:pt x="345" y="0"/>
                  </a:lnTo>
                  <a:lnTo>
                    <a:pt x="348" y="0"/>
                  </a:lnTo>
                  <a:lnTo>
                    <a:pt x="351" y="0"/>
                  </a:lnTo>
                  <a:lnTo>
                    <a:pt x="354" y="0"/>
                  </a:lnTo>
                  <a:lnTo>
                    <a:pt x="357" y="0"/>
                  </a:lnTo>
                  <a:lnTo>
                    <a:pt x="360" y="0"/>
                  </a:lnTo>
                  <a:lnTo>
                    <a:pt x="363" y="0"/>
                  </a:lnTo>
                  <a:lnTo>
                    <a:pt x="366" y="0"/>
                  </a:lnTo>
                  <a:lnTo>
                    <a:pt x="369" y="0"/>
                  </a:lnTo>
                  <a:lnTo>
                    <a:pt x="372" y="0"/>
                  </a:lnTo>
                  <a:lnTo>
                    <a:pt x="375" y="0"/>
                  </a:lnTo>
                  <a:lnTo>
                    <a:pt x="378" y="0"/>
                  </a:lnTo>
                  <a:lnTo>
                    <a:pt x="381" y="0"/>
                  </a:lnTo>
                  <a:lnTo>
                    <a:pt x="384" y="0"/>
                  </a:lnTo>
                  <a:lnTo>
                    <a:pt x="387" y="0"/>
                  </a:lnTo>
                  <a:lnTo>
                    <a:pt x="390" y="0"/>
                  </a:lnTo>
                  <a:lnTo>
                    <a:pt x="393" y="0"/>
                  </a:lnTo>
                  <a:lnTo>
                    <a:pt x="396" y="0"/>
                  </a:lnTo>
                  <a:lnTo>
                    <a:pt x="399" y="0"/>
                  </a:lnTo>
                  <a:lnTo>
                    <a:pt x="402" y="0"/>
                  </a:lnTo>
                  <a:lnTo>
                    <a:pt x="405" y="0"/>
                  </a:lnTo>
                  <a:lnTo>
                    <a:pt x="408" y="0"/>
                  </a:lnTo>
                  <a:lnTo>
                    <a:pt x="411" y="0"/>
                  </a:lnTo>
                  <a:lnTo>
                    <a:pt x="414" y="0"/>
                  </a:lnTo>
                  <a:lnTo>
                    <a:pt x="417" y="0"/>
                  </a:lnTo>
                  <a:lnTo>
                    <a:pt x="420" y="0"/>
                  </a:lnTo>
                  <a:lnTo>
                    <a:pt x="423" y="0"/>
                  </a:lnTo>
                  <a:lnTo>
                    <a:pt x="426" y="0"/>
                  </a:lnTo>
                  <a:lnTo>
                    <a:pt x="429" y="0"/>
                  </a:lnTo>
                  <a:lnTo>
                    <a:pt x="432" y="0"/>
                  </a:lnTo>
                  <a:lnTo>
                    <a:pt x="435" y="0"/>
                  </a:lnTo>
                  <a:lnTo>
                    <a:pt x="438" y="0"/>
                  </a:lnTo>
                  <a:lnTo>
                    <a:pt x="441" y="0"/>
                  </a:lnTo>
                  <a:lnTo>
                    <a:pt x="444" y="0"/>
                  </a:lnTo>
                  <a:lnTo>
                    <a:pt x="447" y="0"/>
                  </a:lnTo>
                  <a:lnTo>
                    <a:pt x="450" y="0"/>
                  </a:lnTo>
                  <a:lnTo>
                    <a:pt x="453" y="0"/>
                  </a:lnTo>
                  <a:lnTo>
                    <a:pt x="456" y="0"/>
                  </a:lnTo>
                  <a:lnTo>
                    <a:pt x="459" y="0"/>
                  </a:lnTo>
                  <a:lnTo>
                    <a:pt x="462" y="0"/>
                  </a:lnTo>
                  <a:lnTo>
                    <a:pt x="465" y="0"/>
                  </a:lnTo>
                  <a:lnTo>
                    <a:pt x="468" y="0"/>
                  </a:lnTo>
                  <a:lnTo>
                    <a:pt x="471" y="0"/>
                  </a:lnTo>
                  <a:lnTo>
                    <a:pt x="474" y="0"/>
                  </a:lnTo>
                  <a:lnTo>
                    <a:pt x="477" y="0"/>
                  </a:lnTo>
                  <a:lnTo>
                    <a:pt x="480" y="0"/>
                  </a:lnTo>
                  <a:lnTo>
                    <a:pt x="483" y="0"/>
                  </a:lnTo>
                  <a:lnTo>
                    <a:pt x="486" y="0"/>
                  </a:lnTo>
                  <a:lnTo>
                    <a:pt x="489" y="0"/>
                  </a:lnTo>
                  <a:lnTo>
                    <a:pt x="492" y="0"/>
                  </a:lnTo>
                  <a:lnTo>
                    <a:pt x="495" y="0"/>
                  </a:lnTo>
                  <a:lnTo>
                    <a:pt x="498" y="0"/>
                  </a:lnTo>
                  <a:lnTo>
                    <a:pt x="501" y="0"/>
                  </a:lnTo>
                  <a:lnTo>
                    <a:pt x="504" y="0"/>
                  </a:lnTo>
                  <a:lnTo>
                    <a:pt x="507" y="0"/>
                  </a:lnTo>
                  <a:lnTo>
                    <a:pt x="510" y="0"/>
                  </a:lnTo>
                  <a:lnTo>
                    <a:pt x="513" y="0"/>
                  </a:lnTo>
                  <a:lnTo>
                    <a:pt x="516" y="0"/>
                  </a:lnTo>
                  <a:lnTo>
                    <a:pt x="519" y="0"/>
                  </a:lnTo>
                  <a:lnTo>
                    <a:pt x="522" y="0"/>
                  </a:lnTo>
                  <a:lnTo>
                    <a:pt x="525" y="0"/>
                  </a:lnTo>
                  <a:lnTo>
                    <a:pt x="528" y="0"/>
                  </a:lnTo>
                  <a:lnTo>
                    <a:pt x="531" y="0"/>
                  </a:lnTo>
                  <a:lnTo>
                    <a:pt x="534" y="0"/>
                  </a:lnTo>
                  <a:lnTo>
                    <a:pt x="537" y="0"/>
                  </a:lnTo>
                  <a:lnTo>
                    <a:pt x="540" y="0"/>
                  </a:lnTo>
                  <a:lnTo>
                    <a:pt x="543" y="0"/>
                  </a:lnTo>
                  <a:lnTo>
                    <a:pt x="546" y="0"/>
                  </a:lnTo>
                  <a:lnTo>
                    <a:pt x="549" y="0"/>
                  </a:lnTo>
                  <a:lnTo>
                    <a:pt x="552" y="0"/>
                  </a:lnTo>
                  <a:lnTo>
                    <a:pt x="555" y="0"/>
                  </a:lnTo>
                  <a:lnTo>
                    <a:pt x="558" y="0"/>
                  </a:lnTo>
                  <a:lnTo>
                    <a:pt x="561" y="0"/>
                  </a:lnTo>
                  <a:lnTo>
                    <a:pt x="564" y="0"/>
                  </a:lnTo>
                  <a:lnTo>
                    <a:pt x="567" y="0"/>
                  </a:lnTo>
                  <a:lnTo>
                    <a:pt x="570" y="0"/>
                  </a:lnTo>
                  <a:lnTo>
                    <a:pt x="573" y="0"/>
                  </a:lnTo>
                  <a:lnTo>
                    <a:pt x="576" y="0"/>
                  </a:lnTo>
                  <a:lnTo>
                    <a:pt x="579" y="0"/>
                  </a:lnTo>
                  <a:lnTo>
                    <a:pt x="582" y="0"/>
                  </a:lnTo>
                  <a:lnTo>
                    <a:pt x="585" y="0"/>
                  </a:lnTo>
                  <a:lnTo>
                    <a:pt x="588" y="0"/>
                  </a:lnTo>
                  <a:lnTo>
                    <a:pt x="591" y="0"/>
                  </a:lnTo>
                  <a:lnTo>
                    <a:pt x="594" y="0"/>
                  </a:lnTo>
                  <a:lnTo>
                    <a:pt x="597" y="0"/>
                  </a:lnTo>
                  <a:lnTo>
                    <a:pt x="600" y="0"/>
                  </a:lnTo>
                  <a:lnTo>
                    <a:pt x="603" y="0"/>
                  </a:lnTo>
                  <a:lnTo>
                    <a:pt x="606" y="0"/>
                  </a:lnTo>
                  <a:lnTo>
                    <a:pt x="609" y="0"/>
                  </a:lnTo>
                  <a:lnTo>
                    <a:pt x="612" y="0"/>
                  </a:lnTo>
                  <a:lnTo>
                    <a:pt x="615" y="0"/>
                  </a:lnTo>
                  <a:lnTo>
                    <a:pt x="618" y="0"/>
                  </a:lnTo>
                  <a:lnTo>
                    <a:pt x="621" y="0"/>
                  </a:lnTo>
                  <a:lnTo>
                    <a:pt x="624" y="0"/>
                  </a:lnTo>
                  <a:lnTo>
                    <a:pt x="627" y="0"/>
                  </a:lnTo>
                  <a:lnTo>
                    <a:pt x="630" y="0"/>
                  </a:lnTo>
                  <a:lnTo>
                    <a:pt x="633" y="0"/>
                  </a:lnTo>
                  <a:lnTo>
                    <a:pt x="636" y="0"/>
                  </a:lnTo>
                  <a:lnTo>
                    <a:pt x="639" y="0"/>
                  </a:lnTo>
                  <a:lnTo>
                    <a:pt x="642" y="0"/>
                  </a:lnTo>
                  <a:lnTo>
                    <a:pt x="645" y="0"/>
                  </a:lnTo>
                  <a:lnTo>
                    <a:pt x="648" y="0"/>
                  </a:lnTo>
                  <a:lnTo>
                    <a:pt x="651" y="0"/>
                  </a:lnTo>
                  <a:lnTo>
                    <a:pt x="654" y="0"/>
                  </a:lnTo>
                  <a:lnTo>
                    <a:pt x="657" y="0"/>
                  </a:lnTo>
                  <a:lnTo>
                    <a:pt x="660" y="0"/>
                  </a:lnTo>
                  <a:lnTo>
                    <a:pt x="663" y="0"/>
                  </a:lnTo>
                  <a:lnTo>
                    <a:pt x="666" y="0"/>
                  </a:lnTo>
                  <a:lnTo>
                    <a:pt x="669" y="0"/>
                  </a:lnTo>
                  <a:lnTo>
                    <a:pt x="672" y="0"/>
                  </a:lnTo>
                  <a:lnTo>
                    <a:pt x="675" y="0"/>
                  </a:lnTo>
                  <a:lnTo>
                    <a:pt x="678" y="0"/>
                  </a:lnTo>
                  <a:lnTo>
                    <a:pt x="681" y="0"/>
                  </a:lnTo>
                  <a:lnTo>
                    <a:pt x="684" y="0"/>
                  </a:lnTo>
                  <a:lnTo>
                    <a:pt x="687" y="0"/>
                  </a:lnTo>
                  <a:lnTo>
                    <a:pt x="690" y="0"/>
                  </a:lnTo>
                  <a:lnTo>
                    <a:pt x="693" y="0"/>
                  </a:lnTo>
                  <a:lnTo>
                    <a:pt x="696" y="0"/>
                  </a:lnTo>
                  <a:lnTo>
                    <a:pt x="699" y="0"/>
                  </a:lnTo>
                  <a:lnTo>
                    <a:pt x="702" y="0"/>
                  </a:lnTo>
                  <a:lnTo>
                    <a:pt x="705" y="0"/>
                  </a:lnTo>
                  <a:lnTo>
                    <a:pt x="708" y="0"/>
                  </a:lnTo>
                  <a:lnTo>
                    <a:pt x="711" y="0"/>
                  </a:lnTo>
                  <a:lnTo>
                    <a:pt x="714" y="0"/>
                  </a:lnTo>
                  <a:lnTo>
                    <a:pt x="717" y="0"/>
                  </a:lnTo>
                  <a:lnTo>
                    <a:pt x="720" y="0"/>
                  </a:lnTo>
                  <a:lnTo>
                    <a:pt x="723" y="0"/>
                  </a:lnTo>
                  <a:lnTo>
                    <a:pt x="726" y="0"/>
                  </a:lnTo>
                  <a:lnTo>
                    <a:pt x="729" y="0"/>
                  </a:lnTo>
                  <a:lnTo>
                    <a:pt x="732" y="0"/>
                  </a:lnTo>
                  <a:lnTo>
                    <a:pt x="735" y="0"/>
                  </a:lnTo>
                  <a:lnTo>
                    <a:pt x="738" y="0"/>
                  </a:lnTo>
                  <a:lnTo>
                    <a:pt x="741" y="0"/>
                  </a:lnTo>
                  <a:lnTo>
                    <a:pt x="744" y="0"/>
                  </a:lnTo>
                  <a:lnTo>
                    <a:pt x="747" y="0"/>
                  </a:lnTo>
                  <a:lnTo>
                    <a:pt x="750" y="0"/>
                  </a:lnTo>
                  <a:lnTo>
                    <a:pt x="753" y="0"/>
                  </a:lnTo>
                  <a:lnTo>
                    <a:pt x="756" y="0"/>
                  </a:lnTo>
                  <a:lnTo>
                    <a:pt x="759" y="0"/>
                  </a:lnTo>
                  <a:lnTo>
                    <a:pt x="762" y="0"/>
                  </a:lnTo>
                  <a:lnTo>
                    <a:pt x="765" y="0"/>
                  </a:lnTo>
                  <a:lnTo>
                    <a:pt x="768" y="0"/>
                  </a:lnTo>
                  <a:lnTo>
                    <a:pt x="771" y="0"/>
                  </a:lnTo>
                  <a:lnTo>
                    <a:pt x="774" y="0"/>
                  </a:lnTo>
                  <a:lnTo>
                    <a:pt x="777" y="0"/>
                  </a:lnTo>
                  <a:lnTo>
                    <a:pt x="780" y="0"/>
                  </a:lnTo>
                  <a:lnTo>
                    <a:pt x="783" y="0"/>
                  </a:lnTo>
                  <a:lnTo>
                    <a:pt x="786" y="0"/>
                  </a:lnTo>
                  <a:lnTo>
                    <a:pt x="789" y="0"/>
                  </a:lnTo>
                  <a:lnTo>
                    <a:pt x="792" y="0"/>
                  </a:lnTo>
                  <a:lnTo>
                    <a:pt x="795" y="0"/>
                  </a:lnTo>
                  <a:lnTo>
                    <a:pt x="798" y="0"/>
                  </a:lnTo>
                  <a:lnTo>
                    <a:pt x="801" y="0"/>
                  </a:lnTo>
                  <a:lnTo>
                    <a:pt x="804" y="0"/>
                  </a:lnTo>
                  <a:lnTo>
                    <a:pt x="807" y="0"/>
                  </a:lnTo>
                  <a:lnTo>
                    <a:pt x="810" y="0"/>
                  </a:lnTo>
                  <a:lnTo>
                    <a:pt x="813" y="0"/>
                  </a:lnTo>
                  <a:lnTo>
                    <a:pt x="816" y="0"/>
                  </a:lnTo>
                  <a:lnTo>
                    <a:pt x="819" y="0"/>
                  </a:lnTo>
                  <a:lnTo>
                    <a:pt x="822" y="0"/>
                  </a:lnTo>
                  <a:lnTo>
                    <a:pt x="825" y="0"/>
                  </a:lnTo>
                  <a:lnTo>
                    <a:pt x="828" y="0"/>
                  </a:lnTo>
                  <a:lnTo>
                    <a:pt x="831" y="0"/>
                  </a:lnTo>
                  <a:lnTo>
                    <a:pt x="834" y="0"/>
                  </a:lnTo>
                  <a:lnTo>
                    <a:pt x="837" y="0"/>
                  </a:lnTo>
                  <a:lnTo>
                    <a:pt x="840" y="0"/>
                  </a:lnTo>
                  <a:lnTo>
                    <a:pt x="843" y="0"/>
                  </a:lnTo>
                  <a:lnTo>
                    <a:pt x="846" y="0"/>
                  </a:lnTo>
                  <a:lnTo>
                    <a:pt x="849" y="0"/>
                  </a:lnTo>
                  <a:lnTo>
                    <a:pt x="852" y="0"/>
                  </a:lnTo>
                  <a:lnTo>
                    <a:pt x="855" y="0"/>
                  </a:lnTo>
                  <a:lnTo>
                    <a:pt x="858" y="0"/>
                  </a:lnTo>
                  <a:lnTo>
                    <a:pt x="861" y="0"/>
                  </a:lnTo>
                  <a:lnTo>
                    <a:pt x="864" y="0"/>
                  </a:lnTo>
                  <a:lnTo>
                    <a:pt x="867" y="0"/>
                  </a:lnTo>
                  <a:lnTo>
                    <a:pt x="870" y="0"/>
                  </a:lnTo>
                  <a:lnTo>
                    <a:pt x="873" y="0"/>
                  </a:lnTo>
                  <a:lnTo>
                    <a:pt x="876" y="0"/>
                  </a:lnTo>
                  <a:lnTo>
                    <a:pt x="879" y="0"/>
                  </a:lnTo>
                  <a:lnTo>
                    <a:pt x="882" y="0"/>
                  </a:lnTo>
                  <a:lnTo>
                    <a:pt x="885" y="0"/>
                  </a:lnTo>
                  <a:lnTo>
                    <a:pt x="888" y="0"/>
                  </a:lnTo>
                  <a:lnTo>
                    <a:pt x="891" y="0"/>
                  </a:lnTo>
                  <a:lnTo>
                    <a:pt x="894" y="0"/>
                  </a:lnTo>
                  <a:lnTo>
                    <a:pt x="897" y="0"/>
                  </a:lnTo>
                  <a:lnTo>
                    <a:pt x="900" y="0"/>
                  </a:lnTo>
                  <a:lnTo>
                    <a:pt x="903" y="0"/>
                  </a:lnTo>
                  <a:lnTo>
                    <a:pt x="906" y="0"/>
                  </a:lnTo>
                  <a:lnTo>
                    <a:pt x="909" y="0"/>
                  </a:lnTo>
                  <a:lnTo>
                    <a:pt x="912" y="0"/>
                  </a:lnTo>
                  <a:lnTo>
                    <a:pt x="915" y="0"/>
                  </a:lnTo>
                  <a:lnTo>
                    <a:pt x="918" y="0"/>
                  </a:lnTo>
                  <a:lnTo>
                    <a:pt x="921" y="0"/>
                  </a:lnTo>
                  <a:lnTo>
                    <a:pt x="924" y="0"/>
                  </a:lnTo>
                  <a:lnTo>
                    <a:pt x="927" y="0"/>
                  </a:lnTo>
                  <a:lnTo>
                    <a:pt x="930" y="0"/>
                  </a:lnTo>
                  <a:lnTo>
                    <a:pt x="933" y="0"/>
                  </a:lnTo>
                  <a:lnTo>
                    <a:pt x="936" y="0"/>
                  </a:lnTo>
                  <a:lnTo>
                    <a:pt x="939" y="0"/>
                  </a:lnTo>
                  <a:lnTo>
                    <a:pt x="942" y="0"/>
                  </a:lnTo>
                  <a:lnTo>
                    <a:pt x="945" y="0"/>
                  </a:lnTo>
                  <a:lnTo>
                    <a:pt x="948" y="0"/>
                  </a:lnTo>
                  <a:lnTo>
                    <a:pt x="951" y="0"/>
                  </a:lnTo>
                  <a:lnTo>
                    <a:pt x="954" y="0"/>
                  </a:lnTo>
                  <a:lnTo>
                    <a:pt x="957" y="0"/>
                  </a:lnTo>
                  <a:lnTo>
                    <a:pt x="960" y="0"/>
                  </a:lnTo>
                  <a:lnTo>
                    <a:pt x="963" y="0"/>
                  </a:lnTo>
                  <a:lnTo>
                    <a:pt x="966" y="0"/>
                  </a:lnTo>
                  <a:lnTo>
                    <a:pt x="969" y="0"/>
                  </a:lnTo>
                  <a:lnTo>
                    <a:pt x="972" y="0"/>
                  </a:lnTo>
                  <a:lnTo>
                    <a:pt x="975" y="0"/>
                  </a:lnTo>
                  <a:lnTo>
                    <a:pt x="978" y="0"/>
                  </a:lnTo>
                  <a:lnTo>
                    <a:pt x="981" y="0"/>
                  </a:lnTo>
                  <a:lnTo>
                    <a:pt x="984" y="0"/>
                  </a:lnTo>
                  <a:lnTo>
                    <a:pt x="987" y="0"/>
                  </a:lnTo>
                  <a:lnTo>
                    <a:pt x="990" y="0"/>
                  </a:lnTo>
                  <a:lnTo>
                    <a:pt x="993" y="0"/>
                  </a:lnTo>
                  <a:lnTo>
                    <a:pt x="996" y="0"/>
                  </a:lnTo>
                  <a:lnTo>
                    <a:pt x="999" y="0"/>
                  </a:lnTo>
                  <a:lnTo>
                    <a:pt x="1002" y="0"/>
                  </a:lnTo>
                  <a:lnTo>
                    <a:pt x="1005" y="0"/>
                  </a:lnTo>
                  <a:lnTo>
                    <a:pt x="1008" y="0"/>
                  </a:lnTo>
                  <a:lnTo>
                    <a:pt x="1011" y="0"/>
                  </a:lnTo>
                  <a:lnTo>
                    <a:pt x="1014" y="0"/>
                  </a:lnTo>
                  <a:lnTo>
                    <a:pt x="1017" y="0"/>
                  </a:lnTo>
                  <a:lnTo>
                    <a:pt x="1020" y="0"/>
                  </a:lnTo>
                  <a:lnTo>
                    <a:pt x="1023" y="0"/>
                  </a:lnTo>
                  <a:lnTo>
                    <a:pt x="1026" y="0"/>
                  </a:lnTo>
                  <a:lnTo>
                    <a:pt x="1029" y="0"/>
                  </a:lnTo>
                  <a:lnTo>
                    <a:pt x="1032" y="0"/>
                  </a:lnTo>
                  <a:lnTo>
                    <a:pt x="1035" y="0"/>
                  </a:lnTo>
                  <a:lnTo>
                    <a:pt x="1038" y="0"/>
                  </a:lnTo>
                  <a:lnTo>
                    <a:pt x="1041" y="0"/>
                  </a:lnTo>
                  <a:lnTo>
                    <a:pt x="1044" y="0"/>
                  </a:lnTo>
                  <a:lnTo>
                    <a:pt x="1047" y="0"/>
                  </a:lnTo>
                  <a:lnTo>
                    <a:pt x="1050" y="0"/>
                  </a:lnTo>
                  <a:lnTo>
                    <a:pt x="1053" y="0"/>
                  </a:lnTo>
                  <a:lnTo>
                    <a:pt x="1056" y="0"/>
                  </a:lnTo>
                  <a:lnTo>
                    <a:pt x="1059" y="0"/>
                  </a:lnTo>
                  <a:lnTo>
                    <a:pt x="1062" y="0"/>
                  </a:lnTo>
                  <a:lnTo>
                    <a:pt x="1065" y="0"/>
                  </a:lnTo>
                  <a:lnTo>
                    <a:pt x="1068" y="0"/>
                  </a:lnTo>
                  <a:lnTo>
                    <a:pt x="1071" y="0"/>
                  </a:lnTo>
                  <a:lnTo>
                    <a:pt x="1074" y="0"/>
                  </a:lnTo>
                  <a:lnTo>
                    <a:pt x="1077" y="0"/>
                  </a:lnTo>
                  <a:lnTo>
                    <a:pt x="1080" y="0"/>
                  </a:lnTo>
                  <a:lnTo>
                    <a:pt x="1083" y="0"/>
                  </a:lnTo>
                  <a:lnTo>
                    <a:pt x="1086" y="0"/>
                  </a:lnTo>
                  <a:lnTo>
                    <a:pt x="1089" y="0"/>
                  </a:lnTo>
                  <a:lnTo>
                    <a:pt x="1092" y="0"/>
                  </a:lnTo>
                  <a:lnTo>
                    <a:pt x="1095" y="0"/>
                  </a:lnTo>
                  <a:lnTo>
                    <a:pt x="1098" y="0"/>
                  </a:lnTo>
                  <a:lnTo>
                    <a:pt x="1101" y="0"/>
                  </a:lnTo>
                  <a:lnTo>
                    <a:pt x="1104" y="0"/>
                  </a:lnTo>
                  <a:lnTo>
                    <a:pt x="1107" y="0"/>
                  </a:lnTo>
                  <a:lnTo>
                    <a:pt x="1110" y="0"/>
                  </a:lnTo>
                  <a:lnTo>
                    <a:pt x="1113" y="0"/>
                  </a:lnTo>
                  <a:lnTo>
                    <a:pt x="1116" y="0"/>
                  </a:lnTo>
                  <a:lnTo>
                    <a:pt x="1119" y="0"/>
                  </a:lnTo>
                  <a:lnTo>
                    <a:pt x="1122" y="0"/>
                  </a:lnTo>
                  <a:lnTo>
                    <a:pt x="1125" y="0"/>
                  </a:lnTo>
                  <a:lnTo>
                    <a:pt x="1128" y="0"/>
                  </a:lnTo>
                  <a:lnTo>
                    <a:pt x="1131" y="0"/>
                  </a:lnTo>
                  <a:lnTo>
                    <a:pt x="1134" y="0"/>
                  </a:lnTo>
                  <a:lnTo>
                    <a:pt x="1137" y="0"/>
                  </a:lnTo>
                  <a:lnTo>
                    <a:pt x="1140" y="0"/>
                  </a:lnTo>
                  <a:lnTo>
                    <a:pt x="1143" y="0"/>
                  </a:lnTo>
                  <a:lnTo>
                    <a:pt x="1146" y="0"/>
                  </a:lnTo>
                  <a:lnTo>
                    <a:pt x="1149" y="0"/>
                  </a:lnTo>
                  <a:lnTo>
                    <a:pt x="1152" y="0"/>
                  </a:lnTo>
                  <a:lnTo>
                    <a:pt x="1155" y="0"/>
                  </a:lnTo>
                  <a:lnTo>
                    <a:pt x="1158" y="0"/>
                  </a:lnTo>
                  <a:lnTo>
                    <a:pt x="1161" y="0"/>
                  </a:lnTo>
                  <a:lnTo>
                    <a:pt x="1164" y="0"/>
                  </a:lnTo>
                  <a:lnTo>
                    <a:pt x="1167" y="0"/>
                  </a:lnTo>
                  <a:lnTo>
                    <a:pt x="1170" y="0"/>
                  </a:lnTo>
                  <a:lnTo>
                    <a:pt x="1173" y="0"/>
                  </a:lnTo>
                  <a:lnTo>
                    <a:pt x="1176" y="0"/>
                  </a:lnTo>
                  <a:lnTo>
                    <a:pt x="1179" y="0"/>
                  </a:lnTo>
                  <a:lnTo>
                    <a:pt x="1182" y="0"/>
                  </a:lnTo>
                  <a:lnTo>
                    <a:pt x="1185" y="0"/>
                  </a:lnTo>
                  <a:lnTo>
                    <a:pt x="1188" y="0"/>
                  </a:lnTo>
                  <a:lnTo>
                    <a:pt x="1191" y="0"/>
                  </a:lnTo>
                  <a:lnTo>
                    <a:pt x="1194" y="0"/>
                  </a:lnTo>
                  <a:lnTo>
                    <a:pt x="1197" y="0"/>
                  </a:lnTo>
                  <a:lnTo>
                    <a:pt x="1200" y="0"/>
                  </a:lnTo>
                  <a:lnTo>
                    <a:pt x="1203" y="0"/>
                  </a:lnTo>
                  <a:lnTo>
                    <a:pt x="1206" y="0"/>
                  </a:lnTo>
                  <a:lnTo>
                    <a:pt x="1209" y="0"/>
                  </a:lnTo>
                  <a:lnTo>
                    <a:pt x="1212" y="0"/>
                  </a:lnTo>
                  <a:lnTo>
                    <a:pt x="1215" y="0"/>
                  </a:lnTo>
                  <a:lnTo>
                    <a:pt x="1218" y="0"/>
                  </a:lnTo>
                  <a:lnTo>
                    <a:pt x="1221" y="0"/>
                  </a:lnTo>
                  <a:lnTo>
                    <a:pt x="1224" y="0"/>
                  </a:lnTo>
                  <a:lnTo>
                    <a:pt x="1227" y="0"/>
                  </a:lnTo>
                  <a:lnTo>
                    <a:pt x="1230" y="0"/>
                  </a:lnTo>
                  <a:lnTo>
                    <a:pt x="1233" y="0"/>
                  </a:lnTo>
                  <a:lnTo>
                    <a:pt x="1236" y="0"/>
                  </a:lnTo>
                  <a:lnTo>
                    <a:pt x="1239" y="0"/>
                  </a:lnTo>
                  <a:lnTo>
                    <a:pt x="1242" y="0"/>
                  </a:lnTo>
                  <a:lnTo>
                    <a:pt x="1245" y="0"/>
                  </a:lnTo>
                  <a:lnTo>
                    <a:pt x="1248" y="0"/>
                  </a:lnTo>
                  <a:lnTo>
                    <a:pt x="1251" y="0"/>
                  </a:lnTo>
                  <a:lnTo>
                    <a:pt x="1254" y="0"/>
                  </a:lnTo>
                  <a:lnTo>
                    <a:pt x="1257" y="0"/>
                  </a:lnTo>
                  <a:lnTo>
                    <a:pt x="1260" y="0"/>
                  </a:lnTo>
                  <a:lnTo>
                    <a:pt x="1263" y="0"/>
                  </a:lnTo>
                  <a:lnTo>
                    <a:pt x="1266" y="0"/>
                  </a:lnTo>
                  <a:lnTo>
                    <a:pt x="1269" y="0"/>
                  </a:lnTo>
                  <a:lnTo>
                    <a:pt x="1272" y="0"/>
                  </a:lnTo>
                  <a:lnTo>
                    <a:pt x="1275" y="0"/>
                  </a:lnTo>
                  <a:lnTo>
                    <a:pt x="1276" y="0"/>
                  </a:lnTo>
                </a:path>
              </a:pathLst>
            </a:custGeom>
            <a:noFill/>
            <a:ln w="4">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2730" name="Freeform 174">
              <a:extLst>
                <a:ext uri="{FF2B5EF4-FFF2-40B4-BE49-F238E27FC236}">
                  <a16:creationId xmlns:a16="http://schemas.microsoft.com/office/drawing/2014/main" id="{9167261E-B064-4EB0-8565-7E6AFC35054E}"/>
                </a:ext>
              </a:extLst>
            </p:cNvPr>
            <p:cNvSpPr>
              <a:spLocks/>
            </p:cNvSpPr>
            <p:nvPr/>
          </p:nvSpPr>
          <p:spPr bwMode="auto">
            <a:xfrm>
              <a:off x="2176" y="1945"/>
              <a:ext cx="5348" cy="1"/>
            </a:xfrm>
            <a:custGeom>
              <a:avLst/>
              <a:gdLst>
                <a:gd name="T0" fmla="*/ 2147483646 w 1276"/>
                <a:gd name="T1" fmla="*/ 0 h 1"/>
                <a:gd name="T2" fmla="*/ 2147483646 w 1276"/>
                <a:gd name="T3" fmla="*/ 0 h 1"/>
                <a:gd name="T4" fmla="*/ 2147483646 w 1276"/>
                <a:gd name="T5" fmla="*/ 0 h 1"/>
                <a:gd name="T6" fmla="*/ 2147483646 w 1276"/>
                <a:gd name="T7" fmla="*/ 0 h 1"/>
                <a:gd name="T8" fmla="*/ 2147483646 w 1276"/>
                <a:gd name="T9" fmla="*/ 0 h 1"/>
                <a:gd name="T10" fmla="*/ 2147483646 w 1276"/>
                <a:gd name="T11" fmla="*/ 0 h 1"/>
                <a:gd name="T12" fmla="*/ 2147483646 w 1276"/>
                <a:gd name="T13" fmla="*/ 0 h 1"/>
                <a:gd name="T14" fmla="*/ 2147483646 w 1276"/>
                <a:gd name="T15" fmla="*/ 0 h 1"/>
                <a:gd name="T16" fmla="*/ 2147483646 w 1276"/>
                <a:gd name="T17" fmla="*/ 0 h 1"/>
                <a:gd name="T18" fmla="*/ 2147483646 w 1276"/>
                <a:gd name="T19" fmla="*/ 0 h 1"/>
                <a:gd name="T20" fmla="*/ 2147483646 w 1276"/>
                <a:gd name="T21" fmla="*/ 0 h 1"/>
                <a:gd name="T22" fmla="*/ 2147483646 w 1276"/>
                <a:gd name="T23" fmla="*/ 0 h 1"/>
                <a:gd name="T24" fmla="*/ 2147483646 w 1276"/>
                <a:gd name="T25" fmla="*/ 0 h 1"/>
                <a:gd name="T26" fmla="*/ 2147483646 w 1276"/>
                <a:gd name="T27" fmla="*/ 0 h 1"/>
                <a:gd name="T28" fmla="*/ 2147483646 w 1276"/>
                <a:gd name="T29" fmla="*/ 0 h 1"/>
                <a:gd name="T30" fmla="*/ 2147483646 w 1276"/>
                <a:gd name="T31" fmla="*/ 0 h 1"/>
                <a:gd name="T32" fmla="*/ 2147483646 w 1276"/>
                <a:gd name="T33" fmla="*/ 0 h 1"/>
                <a:gd name="T34" fmla="*/ 2147483646 w 1276"/>
                <a:gd name="T35" fmla="*/ 0 h 1"/>
                <a:gd name="T36" fmla="*/ 2147483646 w 1276"/>
                <a:gd name="T37" fmla="*/ 0 h 1"/>
                <a:gd name="T38" fmla="*/ 2147483646 w 1276"/>
                <a:gd name="T39" fmla="*/ 0 h 1"/>
                <a:gd name="T40" fmla="*/ 2147483646 w 1276"/>
                <a:gd name="T41" fmla="*/ 0 h 1"/>
                <a:gd name="T42" fmla="*/ 2147483646 w 1276"/>
                <a:gd name="T43" fmla="*/ 0 h 1"/>
                <a:gd name="T44" fmla="*/ 2147483646 w 1276"/>
                <a:gd name="T45" fmla="*/ 0 h 1"/>
                <a:gd name="T46" fmla="*/ 2147483646 w 1276"/>
                <a:gd name="T47" fmla="*/ 0 h 1"/>
                <a:gd name="T48" fmla="*/ 2147483646 w 1276"/>
                <a:gd name="T49" fmla="*/ 0 h 1"/>
                <a:gd name="T50" fmla="*/ 2147483646 w 1276"/>
                <a:gd name="T51" fmla="*/ 0 h 1"/>
                <a:gd name="T52" fmla="*/ 2147483646 w 1276"/>
                <a:gd name="T53" fmla="*/ 0 h 1"/>
                <a:gd name="T54" fmla="*/ 2147483646 w 1276"/>
                <a:gd name="T55" fmla="*/ 0 h 1"/>
                <a:gd name="T56" fmla="*/ 2147483646 w 1276"/>
                <a:gd name="T57" fmla="*/ 0 h 1"/>
                <a:gd name="T58" fmla="*/ 2147483646 w 1276"/>
                <a:gd name="T59" fmla="*/ 0 h 1"/>
                <a:gd name="T60" fmla="*/ 2147483646 w 1276"/>
                <a:gd name="T61" fmla="*/ 0 h 1"/>
                <a:gd name="T62" fmla="*/ 2147483646 w 1276"/>
                <a:gd name="T63" fmla="*/ 0 h 1"/>
                <a:gd name="T64" fmla="*/ 2147483646 w 1276"/>
                <a:gd name="T65" fmla="*/ 0 h 1"/>
                <a:gd name="T66" fmla="*/ 2147483646 w 1276"/>
                <a:gd name="T67" fmla="*/ 0 h 1"/>
                <a:gd name="T68" fmla="*/ 2147483646 w 1276"/>
                <a:gd name="T69" fmla="*/ 0 h 1"/>
                <a:gd name="T70" fmla="*/ 2147483646 w 1276"/>
                <a:gd name="T71" fmla="*/ 0 h 1"/>
                <a:gd name="T72" fmla="*/ 2147483646 w 1276"/>
                <a:gd name="T73" fmla="*/ 0 h 1"/>
                <a:gd name="T74" fmla="*/ 2147483646 w 1276"/>
                <a:gd name="T75" fmla="*/ 0 h 1"/>
                <a:gd name="T76" fmla="*/ 2147483646 w 1276"/>
                <a:gd name="T77" fmla="*/ 0 h 1"/>
                <a:gd name="T78" fmla="*/ 2147483646 w 1276"/>
                <a:gd name="T79" fmla="*/ 0 h 1"/>
                <a:gd name="T80" fmla="*/ 2147483646 w 1276"/>
                <a:gd name="T81" fmla="*/ 0 h 1"/>
                <a:gd name="T82" fmla="*/ 2147483646 w 1276"/>
                <a:gd name="T83" fmla="*/ 0 h 1"/>
                <a:gd name="T84" fmla="*/ 2147483646 w 1276"/>
                <a:gd name="T85" fmla="*/ 0 h 1"/>
                <a:gd name="T86" fmla="*/ 2147483646 w 1276"/>
                <a:gd name="T87" fmla="*/ 0 h 1"/>
                <a:gd name="T88" fmla="*/ 2147483646 w 1276"/>
                <a:gd name="T89" fmla="*/ 0 h 1"/>
                <a:gd name="T90" fmla="*/ 2147483646 w 1276"/>
                <a:gd name="T91" fmla="*/ 0 h 1"/>
                <a:gd name="T92" fmla="*/ 2147483646 w 1276"/>
                <a:gd name="T93" fmla="*/ 0 h 1"/>
                <a:gd name="T94" fmla="*/ 2147483646 w 1276"/>
                <a:gd name="T95" fmla="*/ 0 h 1"/>
                <a:gd name="T96" fmla="*/ 2147483646 w 1276"/>
                <a:gd name="T97" fmla="*/ 0 h 1"/>
                <a:gd name="T98" fmla="*/ 2147483646 w 1276"/>
                <a:gd name="T99" fmla="*/ 0 h 1"/>
                <a:gd name="T100" fmla="*/ 2147483646 w 1276"/>
                <a:gd name="T101" fmla="*/ 0 h 1"/>
                <a:gd name="T102" fmla="*/ 2147483646 w 1276"/>
                <a:gd name="T103" fmla="*/ 0 h 1"/>
                <a:gd name="T104" fmla="*/ 2147483646 w 1276"/>
                <a:gd name="T105" fmla="*/ 0 h 1"/>
                <a:gd name="T106" fmla="*/ 2147483646 w 1276"/>
                <a:gd name="T107" fmla="*/ 0 h 1"/>
                <a:gd name="T108" fmla="*/ 2147483646 w 1276"/>
                <a:gd name="T109" fmla="*/ 0 h 1"/>
                <a:gd name="T110" fmla="*/ 2147483646 w 1276"/>
                <a:gd name="T111" fmla="*/ 0 h 1"/>
                <a:gd name="T112" fmla="*/ 2147483646 w 1276"/>
                <a:gd name="T113" fmla="*/ 0 h 1"/>
                <a:gd name="T114" fmla="*/ 2147483646 w 1276"/>
                <a:gd name="T115" fmla="*/ 0 h 1"/>
                <a:gd name="T116" fmla="*/ 2147483646 w 1276"/>
                <a:gd name="T117" fmla="*/ 0 h 1"/>
                <a:gd name="T118" fmla="*/ 2147483646 w 1276"/>
                <a:gd name="T119" fmla="*/ 0 h 1"/>
                <a:gd name="T120" fmla="*/ 2147483646 w 1276"/>
                <a:gd name="T121" fmla="*/ 0 h 1"/>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1276"/>
                <a:gd name="T184" fmla="*/ 0 h 1"/>
                <a:gd name="T185" fmla="*/ 1276 w 1276"/>
                <a:gd name="T186" fmla="*/ 1 h 1"/>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1276" h="1">
                  <a:moveTo>
                    <a:pt x="0" y="0"/>
                  </a:moveTo>
                  <a:lnTo>
                    <a:pt x="3" y="0"/>
                  </a:lnTo>
                  <a:lnTo>
                    <a:pt x="6" y="0"/>
                  </a:lnTo>
                  <a:lnTo>
                    <a:pt x="9" y="0"/>
                  </a:lnTo>
                  <a:lnTo>
                    <a:pt x="12" y="0"/>
                  </a:lnTo>
                  <a:lnTo>
                    <a:pt x="15" y="0"/>
                  </a:lnTo>
                  <a:lnTo>
                    <a:pt x="18" y="0"/>
                  </a:lnTo>
                  <a:lnTo>
                    <a:pt x="21" y="0"/>
                  </a:lnTo>
                  <a:lnTo>
                    <a:pt x="24" y="0"/>
                  </a:lnTo>
                  <a:lnTo>
                    <a:pt x="27" y="0"/>
                  </a:lnTo>
                  <a:lnTo>
                    <a:pt x="30" y="0"/>
                  </a:lnTo>
                  <a:lnTo>
                    <a:pt x="33" y="0"/>
                  </a:lnTo>
                  <a:lnTo>
                    <a:pt x="36" y="0"/>
                  </a:lnTo>
                  <a:lnTo>
                    <a:pt x="39" y="0"/>
                  </a:lnTo>
                  <a:lnTo>
                    <a:pt x="42" y="0"/>
                  </a:lnTo>
                  <a:lnTo>
                    <a:pt x="45" y="0"/>
                  </a:lnTo>
                  <a:lnTo>
                    <a:pt x="48" y="0"/>
                  </a:lnTo>
                  <a:lnTo>
                    <a:pt x="51" y="0"/>
                  </a:lnTo>
                  <a:lnTo>
                    <a:pt x="54" y="0"/>
                  </a:lnTo>
                  <a:lnTo>
                    <a:pt x="57" y="0"/>
                  </a:lnTo>
                  <a:lnTo>
                    <a:pt x="60" y="0"/>
                  </a:lnTo>
                  <a:lnTo>
                    <a:pt x="63" y="0"/>
                  </a:lnTo>
                  <a:lnTo>
                    <a:pt x="66" y="0"/>
                  </a:lnTo>
                  <a:lnTo>
                    <a:pt x="69" y="0"/>
                  </a:lnTo>
                  <a:lnTo>
                    <a:pt x="72" y="0"/>
                  </a:lnTo>
                  <a:lnTo>
                    <a:pt x="75" y="0"/>
                  </a:lnTo>
                  <a:lnTo>
                    <a:pt x="78" y="0"/>
                  </a:lnTo>
                  <a:lnTo>
                    <a:pt x="81" y="0"/>
                  </a:lnTo>
                  <a:lnTo>
                    <a:pt x="84" y="0"/>
                  </a:lnTo>
                  <a:lnTo>
                    <a:pt x="87" y="0"/>
                  </a:lnTo>
                  <a:lnTo>
                    <a:pt x="90" y="0"/>
                  </a:lnTo>
                  <a:lnTo>
                    <a:pt x="93" y="0"/>
                  </a:lnTo>
                  <a:lnTo>
                    <a:pt x="96" y="0"/>
                  </a:lnTo>
                  <a:lnTo>
                    <a:pt x="99" y="0"/>
                  </a:lnTo>
                  <a:lnTo>
                    <a:pt x="102" y="0"/>
                  </a:lnTo>
                  <a:lnTo>
                    <a:pt x="105" y="0"/>
                  </a:lnTo>
                  <a:lnTo>
                    <a:pt x="108" y="0"/>
                  </a:lnTo>
                  <a:lnTo>
                    <a:pt x="111" y="0"/>
                  </a:lnTo>
                  <a:lnTo>
                    <a:pt x="114" y="0"/>
                  </a:lnTo>
                  <a:lnTo>
                    <a:pt x="117" y="0"/>
                  </a:lnTo>
                  <a:lnTo>
                    <a:pt x="120" y="0"/>
                  </a:lnTo>
                  <a:lnTo>
                    <a:pt x="123" y="0"/>
                  </a:lnTo>
                  <a:lnTo>
                    <a:pt x="126" y="0"/>
                  </a:lnTo>
                  <a:lnTo>
                    <a:pt x="129" y="0"/>
                  </a:lnTo>
                  <a:lnTo>
                    <a:pt x="132" y="0"/>
                  </a:lnTo>
                  <a:lnTo>
                    <a:pt x="135" y="0"/>
                  </a:lnTo>
                  <a:lnTo>
                    <a:pt x="138" y="0"/>
                  </a:lnTo>
                  <a:lnTo>
                    <a:pt x="141" y="0"/>
                  </a:lnTo>
                  <a:lnTo>
                    <a:pt x="144" y="0"/>
                  </a:lnTo>
                  <a:lnTo>
                    <a:pt x="147" y="0"/>
                  </a:lnTo>
                  <a:lnTo>
                    <a:pt x="150" y="0"/>
                  </a:lnTo>
                  <a:lnTo>
                    <a:pt x="153" y="0"/>
                  </a:lnTo>
                  <a:lnTo>
                    <a:pt x="156" y="0"/>
                  </a:lnTo>
                  <a:lnTo>
                    <a:pt x="159" y="0"/>
                  </a:lnTo>
                  <a:lnTo>
                    <a:pt x="162" y="0"/>
                  </a:lnTo>
                  <a:lnTo>
                    <a:pt x="165" y="0"/>
                  </a:lnTo>
                  <a:lnTo>
                    <a:pt x="168" y="0"/>
                  </a:lnTo>
                  <a:lnTo>
                    <a:pt x="171" y="0"/>
                  </a:lnTo>
                  <a:lnTo>
                    <a:pt x="174" y="0"/>
                  </a:lnTo>
                  <a:lnTo>
                    <a:pt x="177" y="0"/>
                  </a:lnTo>
                  <a:lnTo>
                    <a:pt x="180" y="0"/>
                  </a:lnTo>
                  <a:lnTo>
                    <a:pt x="183" y="0"/>
                  </a:lnTo>
                  <a:lnTo>
                    <a:pt x="186" y="0"/>
                  </a:lnTo>
                  <a:lnTo>
                    <a:pt x="189" y="0"/>
                  </a:lnTo>
                  <a:lnTo>
                    <a:pt x="192" y="0"/>
                  </a:lnTo>
                  <a:lnTo>
                    <a:pt x="195" y="0"/>
                  </a:lnTo>
                  <a:lnTo>
                    <a:pt x="198" y="0"/>
                  </a:lnTo>
                  <a:lnTo>
                    <a:pt x="201" y="0"/>
                  </a:lnTo>
                  <a:lnTo>
                    <a:pt x="204" y="0"/>
                  </a:lnTo>
                  <a:lnTo>
                    <a:pt x="207" y="0"/>
                  </a:lnTo>
                  <a:lnTo>
                    <a:pt x="210" y="0"/>
                  </a:lnTo>
                  <a:lnTo>
                    <a:pt x="213" y="0"/>
                  </a:lnTo>
                  <a:lnTo>
                    <a:pt x="216" y="0"/>
                  </a:lnTo>
                  <a:lnTo>
                    <a:pt x="219" y="0"/>
                  </a:lnTo>
                  <a:lnTo>
                    <a:pt x="222" y="0"/>
                  </a:lnTo>
                  <a:lnTo>
                    <a:pt x="225" y="0"/>
                  </a:lnTo>
                  <a:lnTo>
                    <a:pt x="228" y="0"/>
                  </a:lnTo>
                  <a:lnTo>
                    <a:pt x="231" y="0"/>
                  </a:lnTo>
                  <a:lnTo>
                    <a:pt x="234" y="0"/>
                  </a:lnTo>
                  <a:lnTo>
                    <a:pt x="237" y="0"/>
                  </a:lnTo>
                  <a:lnTo>
                    <a:pt x="240" y="0"/>
                  </a:lnTo>
                  <a:lnTo>
                    <a:pt x="243" y="0"/>
                  </a:lnTo>
                  <a:lnTo>
                    <a:pt x="246" y="0"/>
                  </a:lnTo>
                  <a:lnTo>
                    <a:pt x="249" y="0"/>
                  </a:lnTo>
                  <a:lnTo>
                    <a:pt x="252" y="0"/>
                  </a:lnTo>
                  <a:lnTo>
                    <a:pt x="255" y="0"/>
                  </a:lnTo>
                  <a:lnTo>
                    <a:pt x="258" y="0"/>
                  </a:lnTo>
                  <a:lnTo>
                    <a:pt x="261" y="0"/>
                  </a:lnTo>
                  <a:lnTo>
                    <a:pt x="264" y="0"/>
                  </a:lnTo>
                  <a:lnTo>
                    <a:pt x="267" y="0"/>
                  </a:lnTo>
                  <a:lnTo>
                    <a:pt x="270" y="0"/>
                  </a:lnTo>
                  <a:lnTo>
                    <a:pt x="273" y="0"/>
                  </a:lnTo>
                  <a:lnTo>
                    <a:pt x="276" y="0"/>
                  </a:lnTo>
                  <a:lnTo>
                    <a:pt x="279" y="0"/>
                  </a:lnTo>
                  <a:lnTo>
                    <a:pt x="282" y="0"/>
                  </a:lnTo>
                  <a:lnTo>
                    <a:pt x="285" y="0"/>
                  </a:lnTo>
                  <a:lnTo>
                    <a:pt x="288" y="0"/>
                  </a:lnTo>
                  <a:lnTo>
                    <a:pt x="291" y="0"/>
                  </a:lnTo>
                  <a:lnTo>
                    <a:pt x="294" y="0"/>
                  </a:lnTo>
                  <a:lnTo>
                    <a:pt x="297" y="0"/>
                  </a:lnTo>
                  <a:lnTo>
                    <a:pt x="300" y="0"/>
                  </a:lnTo>
                  <a:lnTo>
                    <a:pt x="303" y="0"/>
                  </a:lnTo>
                  <a:lnTo>
                    <a:pt x="306" y="0"/>
                  </a:lnTo>
                  <a:lnTo>
                    <a:pt x="309" y="0"/>
                  </a:lnTo>
                  <a:lnTo>
                    <a:pt x="312" y="0"/>
                  </a:lnTo>
                  <a:lnTo>
                    <a:pt x="315" y="0"/>
                  </a:lnTo>
                  <a:lnTo>
                    <a:pt x="318" y="0"/>
                  </a:lnTo>
                  <a:lnTo>
                    <a:pt x="321" y="0"/>
                  </a:lnTo>
                  <a:lnTo>
                    <a:pt x="324" y="0"/>
                  </a:lnTo>
                  <a:lnTo>
                    <a:pt x="327" y="0"/>
                  </a:lnTo>
                  <a:lnTo>
                    <a:pt x="330" y="0"/>
                  </a:lnTo>
                  <a:lnTo>
                    <a:pt x="333" y="0"/>
                  </a:lnTo>
                  <a:lnTo>
                    <a:pt x="336" y="0"/>
                  </a:lnTo>
                  <a:lnTo>
                    <a:pt x="339" y="0"/>
                  </a:lnTo>
                  <a:lnTo>
                    <a:pt x="342" y="0"/>
                  </a:lnTo>
                  <a:lnTo>
                    <a:pt x="345" y="0"/>
                  </a:lnTo>
                  <a:lnTo>
                    <a:pt x="348" y="0"/>
                  </a:lnTo>
                  <a:lnTo>
                    <a:pt x="351" y="0"/>
                  </a:lnTo>
                  <a:lnTo>
                    <a:pt x="354" y="0"/>
                  </a:lnTo>
                  <a:lnTo>
                    <a:pt x="357" y="0"/>
                  </a:lnTo>
                  <a:lnTo>
                    <a:pt x="360" y="0"/>
                  </a:lnTo>
                  <a:lnTo>
                    <a:pt x="363" y="0"/>
                  </a:lnTo>
                  <a:lnTo>
                    <a:pt x="366" y="0"/>
                  </a:lnTo>
                  <a:lnTo>
                    <a:pt x="369" y="0"/>
                  </a:lnTo>
                  <a:lnTo>
                    <a:pt x="372" y="0"/>
                  </a:lnTo>
                  <a:lnTo>
                    <a:pt x="375" y="0"/>
                  </a:lnTo>
                  <a:lnTo>
                    <a:pt x="378" y="0"/>
                  </a:lnTo>
                  <a:lnTo>
                    <a:pt x="381" y="0"/>
                  </a:lnTo>
                  <a:lnTo>
                    <a:pt x="384" y="0"/>
                  </a:lnTo>
                  <a:lnTo>
                    <a:pt x="387" y="0"/>
                  </a:lnTo>
                  <a:lnTo>
                    <a:pt x="390" y="0"/>
                  </a:lnTo>
                  <a:lnTo>
                    <a:pt x="393" y="0"/>
                  </a:lnTo>
                  <a:lnTo>
                    <a:pt x="396" y="0"/>
                  </a:lnTo>
                  <a:lnTo>
                    <a:pt x="399" y="0"/>
                  </a:lnTo>
                  <a:lnTo>
                    <a:pt x="402" y="0"/>
                  </a:lnTo>
                  <a:lnTo>
                    <a:pt x="405" y="0"/>
                  </a:lnTo>
                  <a:lnTo>
                    <a:pt x="408" y="0"/>
                  </a:lnTo>
                  <a:lnTo>
                    <a:pt x="411" y="0"/>
                  </a:lnTo>
                  <a:lnTo>
                    <a:pt x="414" y="0"/>
                  </a:lnTo>
                  <a:lnTo>
                    <a:pt x="417" y="0"/>
                  </a:lnTo>
                  <a:lnTo>
                    <a:pt x="420" y="0"/>
                  </a:lnTo>
                  <a:lnTo>
                    <a:pt x="423" y="0"/>
                  </a:lnTo>
                  <a:lnTo>
                    <a:pt x="426" y="0"/>
                  </a:lnTo>
                  <a:lnTo>
                    <a:pt x="429" y="0"/>
                  </a:lnTo>
                  <a:lnTo>
                    <a:pt x="432" y="0"/>
                  </a:lnTo>
                  <a:lnTo>
                    <a:pt x="435" y="0"/>
                  </a:lnTo>
                  <a:lnTo>
                    <a:pt x="438" y="0"/>
                  </a:lnTo>
                  <a:lnTo>
                    <a:pt x="441" y="0"/>
                  </a:lnTo>
                  <a:lnTo>
                    <a:pt x="444" y="0"/>
                  </a:lnTo>
                  <a:lnTo>
                    <a:pt x="447" y="0"/>
                  </a:lnTo>
                  <a:lnTo>
                    <a:pt x="450" y="0"/>
                  </a:lnTo>
                  <a:lnTo>
                    <a:pt x="453" y="0"/>
                  </a:lnTo>
                  <a:lnTo>
                    <a:pt x="456" y="0"/>
                  </a:lnTo>
                  <a:lnTo>
                    <a:pt x="459" y="0"/>
                  </a:lnTo>
                  <a:lnTo>
                    <a:pt x="462" y="0"/>
                  </a:lnTo>
                  <a:lnTo>
                    <a:pt x="465" y="0"/>
                  </a:lnTo>
                  <a:lnTo>
                    <a:pt x="468" y="0"/>
                  </a:lnTo>
                  <a:lnTo>
                    <a:pt x="471" y="0"/>
                  </a:lnTo>
                  <a:lnTo>
                    <a:pt x="474" y="0"/>
                  </a:lnTo>
                  <a:lnTo>
                    <a:pt x="477" y="0"/>
                  </a:lnTo>
                  <a:lnTo>
                    <a:pt x="480" y="0"/>
                  </a:lnTo>
                  <a:lnTo>
                    <a:pt x="483" y="0"/>
                  </a:lnTo>
                  <a:lnTo>
                    <a:pt x="486" y="0"/>
                  </a:lnTo>
                  <a:lnTo>
                    <a:pt x="489" y="0"/>
                  </a:lnTo>
                  <a:lnTo>
                    <a:pt x="492" y="0"/>
                  </a:lnTo>
                  <a:lnTo>
                    <a:pt x="495" y="0"/>
                  </a:lnTo>
                  <a:lnTo>
                    <a:pt x="498" y="0"/>
                  </a:lnTo>
                  <a:lnTo>
                    <a:pt x="501" y="0"/>
                  </a:lnTo>
                  <a:lnTo>
                    <a:pt x="504" y="0"/>
                  </a:lnTo>
                  <a:lnTo>
                    <a:pt x="507" y="0"/>
                  </a:lnTo>
                  <a:lnTo>
                    <a:pt x="510" y="0"/>
                  </a:lnTo>
                  <a:lnTo>
                    <a:pt x="513" y="0"/>
                  </a:lnTo>
                  <a:lnTo>
                    <a:pt x="516" y="0"/>
                  </a:lnTo>
                  <a:lnTo>
                    <a:pt x="519" y="0"/>
                  </a:lnTo>
                  <a:lnTo>
                    <a:pt x="522" y="0"/>
                  </a:lnTo>
                  <a:lnTo>
                    <a:pt x="525" y="0"/>
                  </a:lnTo>
                  <a:lnTo>
                    <a:pt x="528" y="0"/>
                  </a:lnTo>
                  <a:lnTo>
                    <a:pt x="531" y="0"/>
                  </a:lnTo>
                  <a:lnTo>
                    <a:pt x="534" y="0"/>
                  </a:lnTo>
                  <a:lnTo>
                    <a:pt x="537" y="0"/>
                  </a:lnTo>
                  <a:lnTo>
                    <a:pt x="540" y="0"/>
                  </a:lnTo>
                  <a:lnTo>
                    <a:pt x="543" y="0"/>
                  </a:lnTo>
                  <a:lnTo>
                    <a:pt x="546" y="0"/>
                  </a:lnTo>
                  <a:lnTo>
                    <a:pt x="549" y="0"/>
                  </a:lnTo>
                  <a:lnTo>
                    <a:pt x="552" y="0"/>
                  </a:lnTo>
                  <a:lnTo>
                    <a:pt x="555" y="0"/>
                  </a:lnTo>
                  <a:lnTo>
                    <a:pt x="558" y="0"/>
                  </a:lnTo>
                  <a:lnTo>
                    <a:pt x="561" y="0"/>
                  </a:lnTo>
                  <a:lnTo>
                    <a:pt x="564" y="0"/>
                  </a:lnTo>
                  <a:lnTo>
                    <a:pt x="567" y="0"/>
                  </a:lnTo>
                  <a:lnTo>
                    <a:pt x="570" y="0"/>
                  </a:lnTo>
                  <a:lnTo>
                    <a:pt x="573" y="0"/>
                  </a:lnTo>
                  <a:lnTo>
                    <a:pt x="576" y="0"/>
                  </a:lnTo>
                  <a:lnTo>
                    <a:pt x="579" y="0"/>
                  </a:lnTo>
                  <a:lnTo>
                    <a:pt x="582" y="0"/>
                  </a:lnTo>
                  <a:lnTo>
                    <a:pt x="585" y="0"/>
                  </a:lnTo>
                  <a:lnTo>
                    <a:pt x="588" y="0"/>
                  </a:lnTo>
                  <a:lnTo>
                    <a:pt x="591" y="0"/>
                  </a:lnTo>
                  <a:lnTo>
                    <a:pt x="594" y="0"/>
                  </a:lnTo>
                  <a:lnTo>
                    <a:pt x="597" y="0"/>
                  </a:lnTo>
                  <a:lnTo>
                    <a:pt x="600" y="0"/>
                  </a:lnTo>
                  <a:lnTo>
                    <a:pt x="603" y="0"/>
                  </a:lnTo>
                  <a:lnTo>
                    <a:pt x="606" y="0"/>
                  </a:lnTo>
                  <a:lnTo>
                    <a:pt x="609" y="0"/>
                  </a:lnTo>
                  <a:lnTo>
                    <a:pt x="612" y="0"/>
                  </a:lnTo>
                  <a:lnTo>
                    <a:pt x="615" y="0"/>
                  </a:lnTo>
                  <a:lnTo>
                    <a:pt x="618" y="0"/>
                  </a:lnTo>
                  <a:lnTo>
                    <a:pt x="621" y="0"/>
                  </a:lnTo>
                  <a:lnTo>
                    <a:pt x="624" y="0"/>
                  </a:lnTo>
                  <a:lnTo>
                    <a:pt x="627" y="0"/>
                  </a:lnTo>
                  <a:lnTo>
                    <a:pt x="630" y="0"/>
                  </a:lnTo>
                  <a:lnTo>
                    <a:pt x="633" y="0"/>
                  </a:lnTo>
                  <a:lnTo>
                    <a:pt x="636" y="0"/>
                  </a:lnTo>
                  <a:lnTo>
                    <a:pt x="639" y="0"/>
                  </a:lnTo>
                  <a:lnTo>
                    <a:pt x="642" y="0"/>
                  </a:lnTo>
                  <a:lnTo>
                    <a:pt x="645" y="0"/>
                  </a:lnTo>
                  <a:lnTo>
                    <a:pt x="648" y="0"/>
                  </a:lnTo>
                  <a:lnTo>
                    <a:pt x="651" y="0"/>
                  </a:lnTo>
                  <a:lnTo>
                    <a:pt x="654" y="0"/>
                  </a:lnTo>
                  <a:lnTo>
                    <a:pt x="657" y="0"/>
                  </a:lnTo>
                  <a:lnTo>
                    <a:pt x="660" y="0"/>
                  </a:lnTo>
                  <a:lnTo>
                    <a:pt x="663" y="0"/>
                  </a:lnTo>
                  <a:lnTo>
                    <a:pt x="666" y="0"/>
                  </a:lnTo>
                  <a:lnTo>
                    <a:pt x="669" y="0"/>
                  </a:lnTo>
                  <a:lnTo>
                    <a:pt x="672" y="0"/>
                  </a:lnTo>
                  <a:lnTo>
                    <a:pt x="675" y="0"/>
                  </a:lnTo>
                  <a:lnTo>
                    <a:pt x="678" y="0"/>
                  </a:lnTo>
                  <a:lnTo>
                    <a:pt x="681" y="0"/>
                  </a:lnTo>
                  <a:lnTo>
                    <a:pt x="684" y="0"/>
                  </a:lnTo>
                  <a:lnTo>
                    <a:pt x="687" y="0"/>
                  </a:lnTo>
                  <a:lnTo>
                    <a:pt x="690" y="0"/>
                  </a:lnTo>
                  <a:lnTo>
                    <a:pt x="693" y="0"/>
                  </a:lnTo>
                  <a:lnTo>
                    <a:pt x="696" y="0"/>
                  </a:lnTo>
                  <a:lnTo>
                    <a:pt x="699" y="0"/>
                  </a:lnTo>
                  <a:lnTo>
                    <a:pt x="702" y="0"/>
                  </a:lnTo>
                  <a:lnTo>
                    <a:pt x="705" y="0"/>
                  </a:lnTo>
                  <a:lnTo>
                    <a:pt x="708" y="0"/>
                  </a:lnTo>
                  <a:lnTo>
                    <a:pt x="711" y="0"/>
                  </a:lnTo>
                  <a:lnTo>
                    <a:pt x="714" y="0"/>
                  </a:lnTo>
                  <a:lnTo>
                    <a:pt x="717" y="0"/>
                  </a:lnTo>
                  <a:lnTo>
                    <a:pt x="720" y="0"/>
                  </a:lnTo>
                  <a:lnTo>
                    <a:pt x="723" y="0"/>
                  </a:lnTo>
                  <a:lnTo>
                    <a:pt x="726" y="0"/>
                  </a:lnTo>
                  <a:lnTo>
                    <a:pt x="729" y="0"/>
                  </a:lnTo>
                  <a:lnTo>
                    <a:pt x="732" y="0"/>
                  </a:lnTo>
                  <a:lnTo>
                    <a:pt x="735" y="0"/>
                  </a:lnTo>
                  <a:lnTo>
                    <a:pt x="738" y="0"/>
                  </a:lnTo>
                  <a:lnTo>
                    <a:pt x="741" y="0"/>
                  </a:lnTo>
                  <a:lnTo>
                    <a:pt x="744" y="0"/>
                  </a:lnTo>
                  <a:lnTo>
                    <a:pt x="747" y="0"/>
                  </a:lnTo>
                  <a:lnTo>
                    <a:pt x="750" y="0"/>
                  </a:lnTo>
                  <a:lnTo>
                    <a:pt x="753" y="0"/>
                  </a:lnTo>
                  <a:lnTo>
                    <a:pt x="756" y="0"/>
                  </a:lnTo>
                  <a:lnTo>
                    <a:pt x="759" y="0"/>
                  </a:lnTo>
                  <a:lnTo>
                    <a:pt x="762" y="0"/>
                  </a:lnTo>
                  <a:lnTo>
                    <a:pt x="765" y="0"/>
                  </a:lnTo>
                  <a:lnTo>
                    <a:pt x="768" y="0"/>
                  </a:lnTo>
                  <a:lnTo>
                    <a:pt x="771" y="0"/>
                  </a:lnTo>
                  <a:lnTo>
                    <a:pt x="774" y="0"/>
                  </a:lnTo>
                  <a:lnTo>
                    <a:pt x="777" y="0"/>
                  </a:lnTo>
                  <a:lnTo>
                    <a:pt x="780" y="0"/>
                  </a:lnTo>
                  <a:lnTo>
                    <a:pt x="783" y="0"/>
                  </a:lnTo>
                  <a:lnTo>
                    <a:pt x="786" y="0"/>
                  </a:lnTo>
                  <a:lnTo>
                    <a:pt x="789" y="0"/>
                  </a:lnTo>
                  <a:lnTo>
                    <a:pt x="792" y="0"/>
                  </a:lnTo>
                  <a:lnTo>
                    <a:pt x="795" y="0"/>
                  </a:lnTo>
                  <a:lnTo>
                    <a:pt x="798" y="0"/>
                  </a:lnTo>
                  <a:lnTo>
                    <a:pt x="801" y="0"/>
                  </a:lnTo>
                  <a:lnTo>
                    <a:pt x="804" y="0"/>
                  </a:lnTo>
                  <a:lnTo>
                    <a:pt x="807" y="0"/>
                  </a:lnTo>
                  <a:lnTo>
                    <a:pt x="810" y="0"/>
                  </a:lnTo>
                  <a:lnTo>
                    <a:pt x="813" y="0"/>
                  </a:lnTo>
                  <a:lnTo>
                    <a:pt x="816" y="0"/>
                  </a:lnTo>
                  <a:lnTo>
                    <a:pt x="819" y="0"/>
                  </a:lnTo>
                  <a:lnTo>
                    <a:pt x="822" y="0"/>
                  </a:lnTo>
                  <a:lnTo>
                    <a:pt x="825" y="0"/>
                  </a:lnTo>
                  <a:lnTo>
                    <a:pt x="828" y="0"/>
                  </a:lnTo>
                  <a:lnTo>
                    <a:pt x="831" y="0"/>
                  </a:lnTo>
                  <a:lnTo>
                    <a:pt x="834" y="0"/>
                  </a:lnTo>
                  <a:lnTo>
                    <a:pt x="837" y="0"/>
                  </a:lnTo>
                  <a:lnTo>
                    <a:pt x="840" y="0"/>
                  </a:lnTo>
                  <a:lnTo>
                    <a:pt x="843" y="0"/>
                  </a:lnTo>
                  <a:lnTo>
                    <a:pt x="846" y="0"/>
                  </a:lnTo>
                  <a:lnTo>
                    <a:pt x="849" y="0"/>
                  </a:lnTo>
                  <a:lnTo>
                    <a:pt x="852" y="0"/>
                  </a:lnTo>
                  <a:lnTo>
                    <a:pt x="855" y="0"/>
                  </a:lnTo>
                  <a:lnTo>
                    <a:pt x="858" y="0"/>
                  </a:lnTo>
                  <a:lnTo>
                    <a:pt x="861" y="0"/>
                  </a:lnTo>
                  <a:lnTo>
                    <a:pt x="864" y="0"/>
                  </a:lnTo>
                  <a:lnTo>
                    <a:pt x="867" y="0"/>
                  </a:lnTo>
                  <a:lnTo>
                    <a:pt x="870" y="0"/>
                  </a:lnTo>
                  <a:lnTo>
                    <a:pt x="873" y="0"/>
                  </a:lnTo>
                  <a:lnTo>
                    <a:pt x="876" y="0"/>
                  </a:lnTo>
                  <a:lnTo>
                    <a:pt x="879" y="0"/>
                  </a:lnTo>
                  <a:lnTo>
                    <a:pt x="882" y="0"/>
                  </a:lnTo>
                  <a:lnTo>
                    <a:pt x="885" y="0"/>
                  </a:lnTo>
                  <a:lnTo>
                    <a:pt x="888" y="0"/>
                  </a:lnTo>
                  <a:lnTo>
                    <a:pt x="891" y="0"/>
                  </a:lnTo>
                  <a:lnTo>
                    <a:pt x="894" y="0"/>
                  </a:lnTo>
                  <a:lnTo>
                    <a:pt x="897" y="0"/>
                  </a:lnTo>
                  <a:lnTo>
                    <a:pt x="900" y="0"/>
                  </a:lnTo>
                  <a:lnTo>
                    <a:pt x="903" y="0"/>
                  </a:lnTo>
                  <a:lnTo>
                    <a:pt x="906" y="0"/>
                  </a:lnTo>
                  <a:lnTo>
                    <a:pt x="909" y="0"/>
                  </a:lnTo>
                  <a:lnTo>
                    <a:pt x="912" y="0"/>
                  </a:lnTo>
                  <a:lnTo>
                    <a:pt x="915" y="0"/>
                  </a:lnTo>
                  <a:lnTo>
                    <a:pt x="918" y="0"/>
                  </a:lnTo>
                  <a:lnTo>
                    <a:pt x="921" y="0"/>
                  </a:lnTo>
                  <a:lnTo>
                    <a:pt x="924" y="0"/>
                  </a:lnTo>
                  <a:lnTo>
                    <a:pt x="927" y="0"/>
                  </a:lnTo>
                  <a:lnTo>
                    <a:pt x="930" y="0"/>
                  </a:lnTo>
                  <a:lnTo>
                    <a:pt x="933" y="0"/>
                  </a:lnTo>
                  <a:lnTo>
                    <a:pt x="936" y="0"/>
                  </a:lnTo>
                  <a:lnTo>
                    <a:pt x="939" y="0"/>
                  </a:lnTo>
                  <a:lnTo>
                    <a:pt x="942" y="0"/>
                  </a:lnTo>
                  <a:lnTo>
                    <a:pt x="945" y="0"/>
                  </a:lnTo>
                  <a:lnTo>
                    <a:pt x="948" y="0"/>
                  </a:lnTo>
                  <a:lnTo>
                    <a:pt x="951" y="0"/>
                  </a:lnTo>
                  <a:lnTo>
                    <a:pt x="954" y="0"/>
                  </a:lnTo>
                  <a:lnTo>
                    <a:pt x="957" y="0"/>
                  </a:lnTo>
                  <a:lnTo>
                    <a:pt x="960" y="0"/>
                  </a:lnTo>
                  <a:lnTo>
                    <a:pt x="963" y="0"/>
                  </a:lnTo>
                  <a:lnTo>
                    <a:pt x="966" y="0"/>
                  </a:lnTo>
                  <a:lnTo>
                    <a:pt x="969" y="0"/>
                  </a:lnTo>
                  <a:lnTo>
                    <a:pt x="972" y="0"/>
                  </a:lnTo>
                  <a:lnTo>
                    <a:pt x="975" y="0"/>
                  </a:lnTo>
                  <a:lnTo>
                    <a:pt x="978" y="0"/>
                  </a:lnTo>
                  <a:lnTo>
                    <a:pt x="981" y="0"/>
                  </a:lnTo>
                  <a:lnTo>
                    <a:pt x="984" y="0"/>
                  </a:lnTo>
                  <a:lnTo>
                    <a:pt x="987" y="0"/>
                  </a:lnTo>
                  <a:lnTo>
                    <a:pt x="990" y="0"/>
                  </a:lnTo>
                  <a:lnTo>
                    <a:pt x="993" y="0"/>
                  </a:lnTo>
                  <a:lnTo>
                    <a:pt x="996" y="0"/>
                  </a:lnTo>
                  <a:lnTo>
                    <a:pt x="999" y="0"/>
                  </a:lnTo>
                  <a:lnTo>
                    <a:pt x="1002" y="0"/>
                  </a:lnTo>
                  <a:lnTo>
                    <a:pt x="1005" y="0"/>
                  </a:lnTo>
                  <a:lnTo>
                    <a:pt x="1008" y="0"/>
                  </a:lnTo>
                  <a:lnTo>
                    <a:pt x="1011" y="0"/>
                  </a:lnTo>
                  <a:lnTo>
                    <a:pt x="1014" y="0"/>
                  </a:lnTo>
                  <a:lnTo>
                    <a:pt x="1017" y="0"/>
                  </a:lnTo>
                  <a:lnTo>
                    <a:pt x="1020" y="0"/>
                  </a:lnTo>
                  <a:lnTo>
                    <a:pt x="1023" y="0"/>
                  </a:lnTo>
                  <a:lnTo>
                    <a:pt x="1026" y="0"/>
                  </a:lnTo>
                  <a:lnTo>
                    <a:pt x="1029" y="0"/>
                  </a:lnTo>
                  <a:lnTo>
                    <a:pt x="1032" y="0"/>
                  </a:lnTo>
                  <a:lnTo>
                    <a:pt x="1035" y="0"/>
                  </a:lnTo>
                  <a:lnTo>
                    <a:pt x="1038" y="0"/>
                  </a:lnTo>
                  <a:lnTo>
                    <a:pt x="1041" y="0"/>
                  </a:lnTo>
                  <a:lnTo>
                    <a:pt x="1044" y="0"/>
                  </a:lnTo>
                  <a:lnTo>
                    <a:pt x="1047" y="0"/>
                  </a:lnTo>
                  <a:lnTo>
                    <a:pt x="1050" y="0"/>
                  </a:lnTo>
                  <a:lnTo>
                    <a:pt x="1053" y="0"/>
                  </a:lnTo>
                  <a:lnTo>
                    <a:pt x="1056" y="0"/>
                  </a:lnTo>
                  <a:lnTo>
                    <a:pt x="1059" y="0"/>
                  </a:lnTo>
                  <a:lnTo>
                    <a:pt x="1062" y="0"/>
                  </a:lnTo>
                  <a:lnTo>
                    <a:pt x="1065" y="0"/>
                  </a:lnTo>
                  <a:lnTo>
                    <a:pt x="1068" y="0"/>
                  </a:lnTo>
                  <a:lnTo>
                    <a:pt x="1071" y="0"/>
                  </a:lnTo>
                  <a:lnTo>
                    <a:pt x="1074" y="0"/>
                  </a:lnTo>
                  <a:lnTo>
                    <a:pt x="1077" y="0"/>
                  </a:lnTo>
                  <a:lnTo>
                    <a:pt x="1080" y="0"/>
                  </a:lnTo>
                  <a:lnTo>
                    <a:pt x="1083" y="0"/>
                  </a:lnTo>
                  <a:lnTo>
                    <a:pt x="1086" y="0"/>
                  </a:lnTo>
                  <a:lnTo>
                    <a:pt x="1089" y="0"/>
                  </a:lnTo>
                  <a:lnTo>
                    <a:pt x="1092" y="0"/>
                  </a:lnTo>
                  <a:lnTo>
                    <a:pt x="1095" y="0"/>
                  </a:lnTo>
                  <a:lnTo>
                    <a:pt x="1098" y="0"/>
                  </a:lnTo>
                  <a:lnTo>
                    <a:pt x="1101" y="0"/>
                  </a:lnTo>
                  <a:lnTo>
                    <a:pt x="1104" y="0"/>
                  </a:lnTo>
                  <a:lnTo>
                    <a:pt x="1107" y="0"/>
                  </a:lnTo>
                  <a:lnTo>
                    <a:pt x="1110" y="0"/>
                  </a:lnTo>
                  <a:lnTo>
                    <a:pt x="1113" y="0"/>
                  </a:lnTo>
                  <a:lnTo>
                    <a:pt x="1116" y="0"/>
                  </a:lnTo>
                  <a:lnTo>
                    <a:pt x="1119" y="0"/>
                  </a:lnTo>
                  <a:lnTo>
                    <a:pt x="1122" y="0"/>
                  </a:lnTo>
                  <a:lnTo>
                    <a:pt x="1125" y="0"/>
                  </a:lnTo>
                  <a:lnTo>
                    <a:pt x="1128" y="0"/>
                  </a:lnTo>
                  <a:lnTo>
                    <a:pt x="1131" y="0"/>
                  </a:lnTo>
                  <a:lnTo>
                    <a:pt x="1134" y="0"/>
                  </a:lnTo>
                  <a:lnTo>
                    <a:pt x="1137" y="0"/>
                  </a:lnTo>
                  <a:lnTo>
                    <a:pt x="1140" y="0"/>
                  </a:lnTo>
                  <a:lnTo>
                    <a:pt x="1143" y="0"/>
                  </a:lnTo>
                  <a:lnTo>
                    <a:pt x="1146" y="0"/>
                  </a:lnTo>
                  <a:lnTo>
                    <a:pt x="1149" y="0"/>
                  </a:lnTo>
                  <a:lnTo>
                    <a:pt x="1152" y="0"/>
                  </a:lnTo>
                  <a:lnTo>
                    <a:pt x="1155" y="0"/>
                  </a:lnTo>
                  <a:lnTo>
                    <a:pt x="1158" y="0"/>
                  </a:lnTo>
                  <a:lnTo>
                    <a:pt x="1161" y="0"/>
                  </a:lnTo>
                  <a:lnTo>
                    <a:pt x="1164" y="0"/>
                  </a:lnTo>
                  <a:lnTo>
                    <a:pt x="1167" y="0"/>
                  </a:lnTo>
                  <a:lnTo>
                    <a:pt x="1170" y="0"/>
                  </a:lnTo>
                  <a:lnTo>
                    <a:pt x="1173" y="0"/>
                  </a:lnTo>
                  <a:lnTo>
                    <a:pt x="1176" y="0"/>
                  </a:lnTo>
                  <a:lnTo>
                    <a:pt x="1179" y="0"/>
                  </a:lnTo>
                  <a:lnTo>
                    <a:pt x="1182" y="0"/>
                  </a:lnTo>
                  <a:lnTo>
                    <a:pt x="1185" y="0"/>
                  </a:lnTo>
                  <a:lnTo>
                    <a:pt x="1188" y="0"/>
                  </a:lnTo>
                  <a:lnTo>
                    <a:pt x="1191" y="0"/>
                  </a:lnTo>
                  <a:lnTo>
                    <a:pt x="1194" y="0"/>
                  </a:lnTo>
                  <a:lnTo>
                    <a:pt x="1197" y="0"/>
                  </a:lnTo>
                  <a:lnTo>
                    <a:pt x="1200" y="0"/>
                  </a:lnTo>
                  <a:lnTo>
                    <a:pt x="1203" y="0"/>
                  </a:lnTo>
                  <a:lnTo>
                    <a:pt x="1206" y="0"/>
                  </a:lnTo>
                  <a:lnTo>
                    <a:pt x="1209" y="0"/>
                  </a:lnTo>
                  <a:lnTo>
                    <a:pt x="1212" y="0"/>
                  </a:lnTo>
                  <a:lnTo>
                    <a:pt x="1215" y="0"/>
                  </a:lnTo>
                  <a:lnTo>
                    <a:pt x="1218" y="0"/>
                  </a:lnTo>
                  <a:lnTo>
                    <a:pt x="1221" y="0"/>
                  </a:lnTo>
                  <a:lnTo>
                    <a:pt x="1224" y="0"/>
                  </a:lnTo>
                  <a:lnTo>
                    <a:pt x="1227" y="0"/>
                  </a:lnTo>
                  <a:lnTo>
                    <a:pt x="1230" y="0"/>
                  </a:lnTo>
                  <a:lnTo>
                    <a:pt x="1233" y="0"/>
                  </a:lnTo>
                  <a:lnTo>
                    <a:pt x="1236" y="0"/>
                  </a:lnTo>
                  <a:lnTo>
                    <a:pt x="1239" y="0"/>
                  </a:lnTo>
                  <a:lnTo>
                    <a:pt x="1242" y="0"/>
                  </a:lnTo>
                  <a:lnTo>
                    <a:pt x="1245" y="0"/>
                  </a:lnTo>
                  <a:lnTo>
                    <a:pt x="1248" y="0"/>
                  </a:lnTo>
                  <a:lnTo>
                    <a:pt x="1251" y="0"/>
                  </a:lnTo>
                  <a:lnTo>
                    <a:pt x="1254" y="0"/>
                  </a:lnTo>
                  <a:lnTo>
                    <a:pt x="1257" y="0"/>
                  </a:lnTo>
                  <a:lnTo>
                    <a:pt x="1260" y="0"/>
                  </a:lnTo>
                  <a:lnTo>
                    <a:pt x="1263" y="0"/>
                  </a:lnTo>
                  <a:lnTo>
                    <a:pt x="1266" y="0"/>
                  </a:lnTo>
                  <a:lnTo>
                    <a:pt x="1269" y="0"/>
                  </a:lnTo>
                  <a:lnTo>
                    <a:pt x="1272" y="0"/>
                  </a:lnTo>
                  <a:lnTo>
                    <a:pt x="1275" y="0"/>
                  </a:lnTo>
                  <a:lnTo>
                    <a:pt x="1276" y="0"/>
                  </a:lnTo>
                </a:path>
              </a:pathLst>
            </a:custGeom>
            <a:noFill/>
            <a:ln w="4">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2731" name="Rectangle 175">
              <a:extLst>
                <a:ext uri="{FF2B5EF4-FFF2-40B4-BE49-F238E27FC236}">
                  <a16:creationId xmlns:a16="http://schemas.microsoft.com/office/drawing/2014/main" id="{2E17D78A-786A-45E0-9EE1-A36917AF126B}"/>
                </a:ext>
              </a:extLst>
            </p:cNvPr>
            <p:cNvSpPr>
              <a:spLocks noChangeArrowheads="1"/>
            </p:cNvSpPr>
            <p:nvPr/>
          </p:nvSpPr>
          <p:spPr bwMode="auto">
            <a:xfrm>
              <a:off x="2172" y="1878"/>
              <a:ext cx="5356" cy="1959"/>
            </a:xfrm>
            <a:prstGeom prst="rect">
              <a:avLst/>
            </a:prstGeom>
            <a:noFill/>
            <a:ln w="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endParaRPr lang="en-CA" altLang="en-US" sz="1800">
                <a:latin typeface="Arial" panose="020B0604020202020204" pitchFamily="34" charset="0"/>
              </a:endParaRPr>
            </a:p>
          </p:txBody>
        </p:sp>
      </p:grpSp>
      <p:sp>
        <p:nvSpPr>
          <p:cNvPr id="73" name="Trapezoid 72">
            <a:extLst>
              <a:ext uri="{FF2B5EF4-FFF2-40B4-BE49-F238E27FC236}">
                <a16:creationId xmlns:a16="http://schemas.microsoft.com/office/drawing/2014/main" id="{E7016E4B-B3FA-4F61-898D-14A7D693929B}"/>
              </a:ext>
            </a:extLst>
          </p:cNvPr>
          <p:cNvSpPr/>
          <p:nvPr/>
        </p:nvSpPr>
        <p:spPr>
          <a:xfrm>
            <a:off x="1816100" y="4189413"/>
            <a:ext cx="593725" cy="1662112"/>
          </a:xfrm>
          <a:prstGeom prst="trapezoid">
            <a:avLst/>
          </a:prstGeom>
          <a:solidFill>
            <a:schemeClr val="bg1">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grpSp>
        <p:nvGrpSpPr>
          <p:cNvPr id="4" name="Group 63">
            <a:extLst>
              <a:ext uri="{FF2B5EF4-FFF2-40B4-BE49-F238E27FC236}">
                <a16:creationId xmlns:a16="http://schemas.microsoft.com/office/drawing/2014/main" id="{90CF64C5-631D-4767-BDE6-9F695CFEB236}"/>
              </a:ext>
            </a:extLst>
          </p:cNvPr>
          <p:cNvGrpSpPr>
            <a:grpSpLocks/>
          </p:cNvGrpSpPr>
          <p:nvPr/>
        </p:nvGrpSpPr>
        <p:grpSpPr bwMode="auto">
          <a:xfrm>
            <a:off x="925513" y="3019425"/>
            <a:ext cx="2339975" cy="2339975"/>
            <a:chOff x="5142037" y="587688"/>
            <a:chExt cx="2340000" cy="2340794"/>
          </a:xfrm>
        </p:grpSpPr>
        <p:sp>
          <p:nvSpPr>
            <p:cNvPr id="75" name="Oval 74">
              <a:extLst>
                <a:ext uri="{FF2B5EF4-FFF2-40B4-BE49-F238E27FC236}">
                  <a16:creationId xmlns:a16="http://schemas.microsoft.com/office/drawing/2014/main" id="{AEE2756B-FD4F-410B-90E9-42929FDB0C74}"/>
                </a:ext>
              </a:extLst>
            </p:cNvPr>
            <p:cNvSpPr/>
            <p:nvPr/>
          </p:nvSpPr>
          <p:spPr>
            <a:xfrm>
              <a:off x="5142037" y="587688"/>
              <a:ext cx="2340000" cy="2340794"/>
            </a:xfrm>
            <a:prstGeom prst="ellipse">
              <a:avLst/>
            </a:prstGeom>
            <a:noFill/>
            <a:ln w="6985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cxnSp>
          <p:nvCxnSpPr>
            <p:cNvPr id="76" name="Straight Connector 75">
              <a:extLst>
                <a:ext uri="{FF2B5EF4-FFF2-40B4-BE49-F238E27FC236}">
                  <a16:creationId xmlns:a16="http://schemas.microsoft.com/office/drawing/2014/main" id="{30DDABDC-4964-42ED-841F-9AD17C88F88E}"/>
                </a:ext>
              </a:extLst>
            </p:cNvPr>
            <p:cNvCxnSpPr>
              <a:stCxn id="75" idx="6"/>
              <a:endCxn id="75" idx="2"/>
            </p:cNvCxnSpPr>
            <p:nvPr/>
          </p:nvCxnSpPr>
          <p:spPr>
            <a:xfrm flipH="1">
              <a:off x="5142037" y="1758086"/>
              <a:ext cx="2340000" cy="1588"/>
            </a:xfrm>
            <a:prstGeom prst="line">
              <a:avLst/>
            </a:prstGeom>
            <a:ln w="34925">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77" name="Straight Connector 76">
              <a:extLst>
                <a:ext uri="{FF2B5EF4-FFF2-40B4-BE49-F238E27FC236}">
                  <a16:creationId xmlns:a16="http://schemas.microsoft.com/office/drawing/2014/main" id="{D8FD6665-6128-4220-B826-459EA7A4CD47}"/>
                </a:ext>
              </a:extLst>
            </p:cNvPr>
            <p:cNvCxnSpPr>
              <a:stCxn id="75" idx="0"/>
              <a:endCxn id="75" idx="4"/>
            </p:cNvCxnSpPr>
            <p:nvPr/>
          </p:nvCxnSpPr>
          <p:spPr>
            <a:xfrm rot="16200000" flipH="1">
              <a:off x="5141640" y="1756497"/>
              <a:ext cx="2340794" cy="3175"/>
            </a:xfrm>
            <a:prstGeom prst="line">
              <a:avLst/>
            </a:prstGeom>
            <a:ln w="34925">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78" name="Straight Connector 77">
              <a:extLst>
                <a:ext uri="{FF2B5EF4-FFF2-40B4-BE49-F238E27FC236}">
                  <a16:creationId xmlns:a16="http://schemas.microsoft.com/office/drawing/2014/main" id="{3C72FF45-E547-43BC-B078-433CC9EA1110}"/>
                </a:ext>
              </a:extLst>
            </p:cNvPr>
            <p:cNvCxnSpPr>
              <a:stCxn id="75" idx="1"/>
              <a:endCxn id="75" idx="5"/>
            </p:cNvCxnSpPr>
            <p:nvPr/>
          </p:nvCxnSpPr>
          <p:spPr>
            <a:xfrm rot="16200000" flipH="1">
              <a:off x="5484660" y="930989"/>
              <a:ext cx="1654754" cy="1654193"/>
            </a:xfrm>
            <a:prstGeom prst="line">
              <a:avLst/>
            </a:prstGeom>
            <a:ln w="34925">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79" name="Straight Connector 78">
              <a:extLst>
                <a:ext uri="{FF2B5EF4-FFF2-40B4-BE49-F238E27FC236}">
                  <a16:creationId xmlns:a16="http://schemas.microsoft.com/office/drawing/2014/main" id="{01AC8D30-E2F7-4B22-B8CA-6E24D448CF2C}"/>
                </a:ext>
              </a:extLst>
            </p:cNvPr>
            <p:cNvCxnSpPr>
              <a:stCxn id="75" idx="7"/>
              <a:endCxn id="75" idx="3"/>
            </p:cNvCxnSpPr>
            <p:nvPr/>
          </p:nvCxnSpPr>
          <p:spPr>
            <a:xfrm rot="16200000" flipH="1" flipV="1">
              <a:off x="5484660" y="930989"/>
              <a:ext cx="1654754" cy="1654193"/>
            </a:xfrm>
            <a:prstGeom prst="line">
              <a:avLst/>
            </a:prstGeom>
            <a:ln w="34925">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5" name="Group 18">
            <a:extLst>
              <a:ext uri="{FF2B5EF4-FFF2-40B4-BE49-F238E27FC236}">
                <a16:creationId xmlns:a16="http://schemas.microsoft.com/office/drawing/2014/main" id="{17602F56-73D7-4578-A9D7-CB076DCA2523}"/>
              </a:ext>
            </a:extLst>
          </p:cNvPr>
          <p:cNvGrpSpPr>
            <a:grpSpLocks/>
          </p:cNvGrpSpPr>
          <p:nvPr/>
        </p:nvGrpSpPr>
        <p:grpSpPr bwMode="auto">
          <a:xfrm>
            <a:off x="1836738" y="2643188"/>
            <a:ext cx="533400" cy="519112"/>
            <a:chOff x="4746122" y="1838946"/>
            <a:chExt cx="534288" cy="518484"/>
          </a:xfrm>
        </p:grpSpPr>
        <p:sp>
          <p:nvSpPr>
            <p:cNvPr id="81" name="Trapezoid 80">
              <a:extLst>
                <a:ext uri="{FF2B5EF4-FFF2-40B4-BE49-F238E27FC236}">
                  <a16:creationId xmlns:a16="http://schemas.microsoft.com/office/drawing/2014/main" id="{74E0AD06-5AA6-4B14-9AA1-7951F905A9A8}"/>
                </a:ext>
              </a:extLst>
            </p:cNvPr>
            <p:cNvSpPr/>
            <p:nvPr/>
          </p:nvSpPr>
          <p:spPr>
            <a:xfrm flipV="1">
              <a:off x="4785875" y="2143377"/>
              <a:ext cx="429339" cy="214053"/>
            </a:xfrm>
            <a:prstGeom prst="trapezoid">
              <a:avLst/>
            </a:prstGeom>
            <a:solidFill>
              <a:srgbClr val="92D050"/>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82" name="Oval 81">
              <a:extLst>
                <a:ext uri="{FF2B5EF4-FFF2-40B4-BE49-F238E27FC236}">
                  <a16:creationId xmlns:a16="http://schemas.microsoft.com/office/drawing/2014/main" id="{27B7079D-1323-44CA-99A4-F2A0744FC7C0}"/>
                </a:ext>
              </a:extLst>
            </p:cNvPr>
            <p:cNvSpPr/>
            <p:nvPr/>
          </p:nvSpPr>
          <p:spPr>
            <a:xfrm>
              <a:off x="4817678" y="1857973"/>
              <a:ext cx="143113" cy="142702"/>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cxnSp>
          <p:nvCxnSpPr>
            <p:cNvPr id="83" name="Straight Connector 82">
              <a:extLst>
                <a:ext uri="{FF2B5EF4-FFF2-40B4-BE49-F238E27FC236}">
                  <a16:creationId xmlns:a16="http://schemas.microsoft.com/office/drawing/2014/main" id="{6AD9523D-C07D-444E-9362-5C8777C37B7D}"/>
                </a:ext>
              </a:extLst>
            </p:cNvPr>
            <p:cNvCxnSpPr>
              <a:stCxn id="82" idx="4"/>
            </p:cNvCxnSpPr>
            <p:nvPr/>
          </p:nvCxnSpPr>
          <p:spPr>
            <a:xfrm rot="5400000">
              <a:off x="4817088" y="2071231"/>
              <a:ext cx="142702" cy="1591"/>
            </a:xfrm>
            <a:prstGeom prst="line">
              <a:avLst/>
            </a:prstGeom>
          </p:spPr>
          <p:style>
            <a:lnRef idx="1">
              <a:schemeClr val="accent1"/>
            </a:lnRef>
            <a:fillRef idx="0">
              <a:schemeClr val="accent1"/>
            </a:fillRef>
            <a:effectRef idx="0">
              <a:schemeClr val="accent1"/>
            </a:effectRef>
            <a:fontRef idx="minor">
              <a:schemeClr val="tx1"/>
            </a:fontRef>
          </p:style>
        </p:cxnSp>
        <p:cxnSp>
          <p:nvCxnSpPr>
            <p:cNvPr id="84" name="Straight Connector 83">
              <a:extLst>
                <a:ext uri="{FF2B5EF4-FFF2-40B4-BE49-F238E27FC236}">
                  <a16:creationId xmlns:a16="http://schemas.microsoft.com/office/drawing/2014/main" id="{D107EB2C-F0E9-4AEA-8D2C-A2E4BDCE392A}"/>
                </a:ext>
              </a:extLst>
            </p:cNvPr>
            <p:cNvCxnSpPr/>
            <p:nvPr/>
          </p:nvCxnSpPr>
          <p:spPr>
            <a:xfrm rot="5400000">
              <a:off x="4889440" y="2000470"/>
              <a:ext cx="142702" cy="143113"/>
            </a:xfrm>
            <a:prstGeom prst="line">
              <a:avLst/>
            </a:prstGeom>
          </p:spPr>
          <p:style>
            <a:lnRef idx="1">
              <a:schemeClr val="accent1"/>
            </a:lnRef>
            <a:fillRef idx="0">
              <a:schemeClr val="accent1"/>
            </a:fillRef>
            <a:effectRef idx="0">
              <a:schemeClr val="accent1"/>
            </a:effectRef>
            <a:fontRef idx="minor">
              <a:schemeClr val="tx1"/>
            </a:fontRef>
          </p:style>
        </p:cxnSp>
        <p:cxnSp>
          <p:nvCxnSpPr>
            <p:cNvPr id="85" name="Straight Connector 84">
              <a:extLst>
                <a:ext uri="{FF2B5EF4-FFF2-40B4-BE49-F238E27FC236}">
                  <a16:creationId xmlns:a16="http://schemas.microsoft.com/office/drawing/2014/main" id="{17CF6245-6416-42DC-8E52-67DBB7E2DB77}"/>
                </a:ext>
              </a:extLst>
            </p:cNvPr>
            <p:cNvCxnSpPr/>
            <p:nvPr/>
          </p:nvCxnSpPr>
          <p:spPr>
            <a:xfrm rot="16200000" flipH="1">
              <a:off x="4746327" y="2000470"/>
              <a:ext cx="142702" cy="143113"/>
            </a:xfrm>
            <a:prstGeom prst="line">
              <a:avLst/>
            </a:prstGeom>
          </p:spPr>
          <p:style>
            <a:lnRef idx="1">
              <a:schemeClr val="accent1"/>
            </a:lnRef>
            <a:fillRef idx="0">
              <a:schemeClr val="accent1"/>
            </a:fillRef>
            <a:effectRef idx="0">
              <a:schemeClr val="accent1"/>
            </a:effectRef>
            <a:fontRef idx="minor">
              <a:schemeClr val="tx1"/>
            </a:fontRef>
          </p:style>
        </p:cxnSp>
        <p:sp>
          <p:nvSpPr>
            <p:cNvPr id="86" name="Oval 85">
              <a:extLst>
                <a:ext uri="{FF2B5EF4-FFF2-40B4-BE49-F238E27FC236}">
                  <a16:creationId xmlns:a16="http://schemas.microsoft.com/office/drawing/2014/main" id="{F27204FD-F1AE-451A-9D33-64FE7113440B}"/>
                </a:ext>
              </a:extLst>
            </p:cNvPr>
            <p:cNvSpPr/>
            <p:nvPr/>
          </p:nvSpPr>
          <p:spPr>
            <a:xfrm>
              <a:off x="5126166" y="1838946"/>
              <a:ext cx="143113" cy="142702"/>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cxnSp>
          <p:nvCxnSpPr>
            <p:cNvPr id="87" name="Straight Connector 86">
              <a:extLst>
                <a:ext uri="{FF2B5EF4-FFF2-40B4-BE49-F238E27FC236}">
                  <a16:creationId xmlns:a16="http://schemas.microsoft.com/office/drawing/2014/main" id="{1392A75D-F062-47EA-954A-62F2C8F5BF34}"/>
                </a:ext>
              </a:extLst>
            </p:cNvPr>
            <p:cNvCxnSpPr/>
            <p:nvPr/>
          </p:nvCxnSpPr>
          <p:spPr>
            <a:xfrm rot="5400000">
              <a:off x="5064388" y="2032314"/>
              <a:ext cx="164900" cy="50885"/>
            </a:xfrm>
            <a:prstGeom prst="line">
              <a:avLst/>
            </a:prstGeom>
          </p:spPr>
          <p:style>
            <a:lnRef idx="1">
              <a:schemeClr val="accent1"/>
            </a:lnRef>
            <a:fillRef idx="0">
              <a:schemeClr val="accent1"/>
            </a:fillRef>
            <a:effectRef idx="0">
              <a:schemeClr val="accent1"/>
            </a:effectRef>
            <a:fontRef idx="minor">
              <a:schemeClr val="tx1"/>
            </a:fontRef>
          </p:style>
        </p:cxnSp>
        <p:cxnSp>
          <p:nvCxnSpPr>
            <p:cNvPr id="88" name="Straight Connector 87">
              <a:extLst>
                <a:ext uri="{FF2B5EF4-FFF2-40B4-BE49-F238E27FC236}">
                  <a16:creationId xmlns:a16="http://schemas.microsoft.com/office/drawing/2014/main" id="{A79E3A41-74E5-4C3D-A6F9-8832B3C9FC0B}"/>
                </a:ext>
              </a:extLst>
            </p:cNvPr>
            <p:cNvCxnSpPr/>
            <p:nvPr/>
          </p:nvCxnSpPr>
          <p:spPr>
            <a:xfrm rot="5400000">
              <a:off x="5126371" y="2002055"/>
              <a:ext cx="142702" cy="143113"/>
            </a:xfrm>
            <a:prstGeom prst="line">
              <a:avLst/>
            </a:prstGeom>
          </p:spPr>
          <p:style>
            <a:lnRef idx="1">
              <a:schemeClr val="accent1"/>
            </a:lnRef>
            <a:fillRef idx="0">
              <a:schemeClr val="accent1"/>
            </a:fillRef>
            <a:effectRef idx="0">
              <a:schemeClr val="accent1"/>
            </a:effectRef>
            <a:fontRef idx="minor">
              <a:schemeClr val="tx1"/>
            </a:fontRef>
          </p:style>
        </p:cxnSp>
        <p:cxnSp>
          <p:nvCxnSpPr>
            <p:cNvPr id="89" name="Straight Connector 88">
              <a:extLst>
                <a:ext uri="{FF2B5EF4-FFF2-40B4-BE49-F238E27FC236}">
                  <a16:creationId xmlns:a16="http://schemas.microsoft.com/office/drawing/2014/main" id="{397DC03A-39D4-44D6-8719-A4E164C71DC6}"/>
                </a:ext>
              </a:extLst>
            </p:cNvPr>
            <p:cNvCxnSpPr/>
            <p:nvPr/>
          </p:nvCxnSpPr>
          <p:spPr>
            <a:xfrm rot="10800000">
              <a:off x="5126166" y="2144962"/>
              <a:ext cx="154244" cy="0"/>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6" name="Group 19">
            <a:extLst>
              <a:ext uri="{FF2B5EF4-FFF2-40B4-BE49-F238E27FC236}">
                <a16:creationId xmlns:a16="http://schemas.microsoft.com/office/drawing/2014/main" id="{FA829F3F-CFDC-4817-A331-33A14C3093B9}"/>
              </a:ext>
            </a:extLst>
          </p:cNvPr>
          <p:cNvGrpSpPr>
            <a:grpSpLocks/>
          </p:cNvGrpSpPr>
          <p:nvPr/>
        </p:nvGrpSpPr>
        <p:grpSpPr bwMode="auto">
          <a:xfrm>
            <a:off x="2973388" y="3781425"/>
            <a:ext cx="534987" cy="519113"/>
            <a:chOff x="4746122" y="1838946"/>
            <a:chExt cx="534288" cy="518484"/>
          </a:xfrm>
        </p:grpSpPr>
        <p:sp>
          <p:nvSpPr>
            <p:cNvPr id="91" name="Trapezoid 90">
              <a:extLst>
                <a:ext uri="{FF2B5EF4-FFF2-40B4-BE49-F238E27FC236}">
                  <a16:creationId xmlns:a16="http://schemas.microsoft.com/office/drawing/2014/main" id="{E4F79CF4-6559-4792-8154-C678DEABDC16}"/>
                </a:ext>
              </a:extLst>
            </p:cNvPr>
            <p:cNvSpPr/>
            <p:nvPr/>
          </p:nvSpPr>
          <p:spPr>
            <a:xfrm flipV="1">
              <a:off x="4785757" y="2143377"/>
              <a:ext cx="429651" cy="214053"/>
            </a:xfrm>
            <a:prstGeom prst="trapezoid">
              <a:avLst/>
            </a:prstGeom>
            <a:solidFill>
              <a:srgbClr val="92D050"/>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92" name="Oval 91">
              <a:extLst>
                <a:ext uri="{FF2B5EF4-FFF2-40B4-BE49-F238E27FC236}">
                  <a16:creationId xmlns:a16="http://schemas.microsoft.com/office/drawing/2014/main" id="{1B41188C-E00C-4726-996B-F65FE0AADC90}"/>
                </a:ext>
              </a:extLst>
            </p:cNvPr>
            <p:cNvSpPr/>
            <p:nvPr/>
          </p:nvSpPr>
          <p:spPr>
            <a:xfrm>
              <a:off x="4817466" y="1857973"/>
              <a:ext cx="142688" cy="142702"/>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cxnSp>
          <p:nvCxnSpPr>
            <p:cNvPr id="93" name="Straight Connector 92">
              <a:extLst>
                <a:ext uri="{FF2B5EF4-FFF2-40B4-BE49-F238E27FC236}">
                  <a16:creationId xmlns:a16="http://schemas.microsoft.com/office/drawing/2014/main" id="{5B996876-DDBC-42F4-8583-8934FE47513C}"/>
                </a:ext>
              </a:extLst>
            </p:cNvPr>
            <p:cNvCxnSpPr>
              <a:stCxn id="92" idx="4"/>
            </p:cNvCxnSpPr>
            <p:nvPr/>
          </p:nvCxnSpPr>
          <p:spPr>
            <a:xfrm rot="5400000">
              <a:off x="4818252" y="2071233"/>
              <a:ext cx="142702" cy="1585"/>
            </a:xfrm>
            <a:prstGeom prst="line">
              <a:avLst/>
            </a:prstGeom>
          </p:spPr>
          <p:style>
            <a:lnRef idx="1">
              <a:schemeClr val="accent1"/>
            </a:lnRef>
            <a:fillRef idx="0">
              <a:schemeClr val="accent1"/>
            </a:fillRef>
            <a:effectRef idx="0">
              <a:schemeClr val="accent1"/>
            </a:effectRef>
            <a:fontRef idx="minor">
              <a:schemeClr val="tx1"/>
            </a:fontRef>
          </p:style>
        </p:cxnSp>
        <p:cxnSp>
          <p:nvCxnSpPr>
            <p:cNvPr id="94" name="Straight Connector 93">
              <a:extLst>
                <a:ext uri="{FF2B5EF4-FFF2-40B4-BE49-F238E27FC236}">
                  <a16:creationId xmlns:a16="http://schemas.microsoft.com/office/drawing/2014/main" id="{08D554DA-605C-4A70-A160-39B34D310993}"/>
                </a:ext>
              </a:extLst>
            </p:cNvPr>
            <p:cNvCxnSpPr/>
            <p:nvPr/>
          </p:nvCxnSpPr>
          <p:spPr>
            <a:xfrm rot="5400000">
              <a:off x="4888804" y="2000682"/>
              <a:ext cx="142702" cy="142688"/>
            </a:xfrm>
            <a:prstGeom prst="line">
              <a:avLst/>
            </a:prstGeom>
          </p:spPr>
          <p:style>
            <a:lnRef idx="1">
              <a:schemeClr val="accent1"/>
            </a:lnRef>
            <a:fillRef idx="0">
              <a:schemeClr val="accent1"/>
            </a:fillRef>
            <a:effectRef idx="0">
              <a:schemeClr val="accent1"/>
            </a:effectRef>
            <a:fontRef idx="minor">
              <a:schemeClr val="tx1"/>
            </a:fontRef>
          </p:style>
        </p:cxnSp>
        <p:cxnSp>
          <p:nvCxnSpPr>
            <p:cNvPr id="95" name="Straight Connector 94">
              <a:extLst>
                <a:ext uri="{FF2B5EF4-FFF2-40B4-BE49-F238E27FC236}">
                  <a16:creationId xmlns:a16="http://schemas.microsoft.com/office/drawing/2014/main" id="{CA0A401F-268E-4883-8234-1AE8220F7C00}"/>
                </a:ext>
              </a:extLst>
            </p:cNvPr>
            <p:cNvCxnSpPr/>
            <p:nvPr/>
          </p:nvCxnSpPr>
          <p:spPr>
            <a:xfrm rot="16200000" flipH="1">
              <a:off x="4746115" y="2000682"/>
              <a:ext cx="142702" cy="142688"/>
            </a:xfrm>
            <a:prstGeom prst="line">
              <a:avLst/>
            </a:prstGeom>
          </p:spPr>
          <p:style>
            <a:lnRef idx="1">
              <a:schemeClr val="accent1"/>
            </a:lnRef>
            <a:fillRef idx="0">
              <a:schemeClr val="accent1"/>
            </a:fillRef>
            <a:effectRef idx="0">
              <a:schemeClr val="accent1"/>
            </a:effectRef>
            <a:fontRef idx="minor">
              <a:schemeClr val="tx1"/>
            </a:fontRef>
          </p:style>
        </p:cxnSp>
        <p:sp>
          <p:nvSpPr>
            <p:cNvPr id="96" name="Oval 95">
              <a:extLst>
                <a:ext uri="{FF2B5EF4-FFF2-40B4-BE49-F238E27FC236}">
                  <a16:creationId xmlns:a16="http://schemas.microsoft.com/office/drawing/2014/main" id="{72E23CDC-52F2-4785-8D11-41E8CF7FAFF2}"/>
                </a:ext>
              </a:extLst>
            </p:cNvPr>
            <p:cNvSpPr/>
            <p:nvPr/>
          </p:nvSpPr>
          <p:spPr>
            <a:xfrm>
              <a:off x="5125038" y="1838946"/>
              <a:ext cx="144274" cy="142702"/>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cxnSp>
          <p:nvCxnSpPr>
            <p:cNvPr id="97" name="Straight Connector 96">
              <a:extLst>
                <a:ext uri="{FF2B5EF4-FFF2-40B4-BE49-F238E27FC236}">
                  <a16:creationId xmlns:a16="http://schemas.microsoft.com/office/drawing/2014/main" id="{D28E137E-E945-4882-A162-0F8CAFDEEDD1}"/>
                </a:ext>
              </a:extLst>
            </p:cNvPr>
            <p:cNvCxnSpPr/>
            <p:nvPr/>
          </p:nvCxnSpPr>
          <p:spPr>
            <a:xfrm rot="5400000">
              <a:off x="5063992" y="2031596"/>
              <a:ext cx="164900" cy="52319"/>
            </a:xfrm>
            <a:prstGeom prst="line">
              <a:avLst/>
            </a:prstGeom>
          </p:spPr>
          <p:style>
            <a:lnRef idx="1">
              <a:schemeClr val="accent1"/>
            </a:lnRef>
            <a:fillRef idx="0">
              <a:schemeClr val="accent1"/>
            </a:fillRef>
            <a:effectRef idx="0">
              <a:schemeClr val="accent1"/>
            </a:effectRef>
            <a:fontRef idx="minor">
              <a:schemeClr val="tx1"/>
            </a:fontRef>
          </p:style>
        </p:cxnSp>
        <p:cxnSp>
          <p:nvCxnSpPr>
            <p:cNvPr id="98" name="Straight Connector 97">
              <a:extLst>
                <a:ext uri="{FF2B5EF4-FFF2-40B4-BE49-F238E27FC236}">
                  <a16:creationId xmlns:a16="http://schemas.microsoft.com/office/drawing/2014/main" id="{52B4DF9C-080A-43B4-AFD9-575FA29CEF42}"/>
                </a:ext>
              </a:extLst>
            </p:cNvPr>
            <p:cNvCxnSpPr/>
            <p:nvPr/>
          </p:nvCxnSpPr>
          <p:spPr>
            <a:xfrm rot="5400000">
              <a:off x="5126617" y="2002268"/>
              <a:ext cx="142702" cy="142688"/>
            </a:xfrm>
            <a:prstGeom prst="line">
              <a:avLst/>
            </a:prstGeom>
          </p:spPr>
          <p:style>
            <a:lnRef idx="1">
              <a:schemeClr val="accent1"/>
            </a:lnRef>
            <a:fillRef idx="0">
              <a:schemeClr val="accent1"/>
            </a:fillRef>
            <a:effectRef idx="0">
              <a:schemeClr val="accent1"/>
            </a:effectRef>
            <a:fontRef idx="minor">
              <a:schemeClr val="tx1"/>
            </a:fontRef>
          </p:style>
        </p:cxnSp>
        <p:cxnSp>
          <p:nvCxnSpPr>
            <p:cNvPr id="99" name="Straight Connector 98">
              <a:extLst>
                <a:ext uri="{FF2B5EF4-FFF2-40B4-BE49-F238E27FC236}">
                  <a16:creationId xmlns:a16="http://schemas.microsoft.com/office/drawing/2014/main" id="{0C4CFEE0-D8D5-4499-B44B-8CCD6487684E}"/>
                </a:ext>
              </a:extLst>
            </p:cNvPr>
            <p:cNvCxnSpPr/>
            <p:nvPr/>
          </p:nvCxnSpPr>
          <p:spPr>
            <a:xfrm rot="10800000">
              <a:off x="5126624" y="2144963"/>
              <a:ext cx="153786" cy="0"/>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7" name="Group 29">
            <a:extLst>
              <a:ext uri="{FF2B5EF4-FFF2-40B4-BE49-F238E27FC236}">
                <a16:creationId xmlns:a16="http://schemas.microsoft.com/office/drawing/2014/main" id="{49A48A67-E85D-4C8A-95C7-86920155FC8F}"/>
              </a:ext>
            </a:extLst>
          </p:cNvPr>
          <p:cNvGrpSpPr>
            <a:grpSpLocks/>
          </p:cNvGrpSpPr>
          <p:nvPr/>
        </p:nvGrpSpPr>
        <p:grpSpPr bwMode="auto">
          <a:xfrm>
            <a:off x="1831975" y="4967288"/>
            <a:ext cx="534988" cy="519112"/>
            <a:chOff x="4746122" y="1838946"/>
            <a:chExt cx="534288" cy="518484"/>
          </a:xfrm>
        </p:grpSpPr>
        <p:sp>
          <p:nvSpPr>
            <p:cNvPr id="101" name="Trapezoid 100">
              <a:extLst>
                <a:ext uri="{FF2B5EF4-FFF2-40B4-BE49-F238E27FC236}">
                  <a16:creationId xmlns:a16="http://schemas.microsoft.com/office/drawing/2014/main" id="{BDE24FD8-6C2C-4C82-AC41-AC3C1BEBF66F}"/>
                </a:ext>
              </a:extLst>
            </p:cNvPr>
            <p:cNvSpPr/>
            <p:nvPr/>
          </p:nvSpPr>
          <p:spPr>
            <a:xfrm flipV="1">
              <a:off x="4785758" y="2143377"/>
              <a:ext cx="429649" cy="214053"/>
            </a:xfrm>
            <a:prstGeom prst="trapezoid">
              <a:avLst/>
            </a:prstGeom>
            <a:solidFill>
              <a:srgbClr val="FFC000"/>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02" name="Oval 101">
              <a:extLst>
                <a:ext uri="{FF2B5EF4-FFF2-40B4-BE49-F238E27FC236}">
                  <a16:creationId xmlns:a16="http://schemas.microsoft.com/office/drawing/2014/main" id="{5A6E89C8-AE36-4F52-B0ED-5BC704394780}"/>
                </a:ext>
              </a:extLst>
            </p:cNvPr>
            <p:cNvSpPr/>
            <p:nvPr/>
          </p:nvSpPr>
          <p:spPr>
            <a:xfrm>
              <a:off x="4817467" y="1857973"/>
              <a:ext cx="142688" cy="142702"/>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cxnSp>
          <p:nvCxnSpPr>
            <p:cNvPr id="103" name="Straight Connector 102">
              <a:extLst>
                <a:ext uri="{FF2B5EF4-FFF2-40B4-BE49-F238E27FC236}">
                  <a16:creationId xmlns:a16="http://schemas.microsoft.com/office/drawing/2014/main" id="{CBA94275-933B-4970-AA8C-C9EFADA7FAC0}"/>
                </a:ext>
              </a:extLst>
            </p:cNvPr>
            <p:cNvCxnSpPr>
              <a:stCxn id="102" idx="4"/>
            </p:cNvCxnSpPr>
            <p:nvPr/>
          </p:nvCxnSpPr>
          <p:spPr>
            <a:xfrm rot="5400000">
              <a:off x="4818251" y="2071234"/>
              <a:ext cx="142702" cy="15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04" name="Straight Connector 103">
              <a:extLst>
                <a:ext uri="{FF2B5EF4-FFF2-40B4-BE49-F238E27FC236}">
                  <a16:creationId xmlns:a16="http://schemas.microsoft.com/office/drawing/2014/main" id="{BACB6931-9A7A-4271-B9B6-98835257D7E8}"/>
                </a:ext>
              </a:extLst>
            </p:cNvPr>
            <p:cNvCxnSpPr/>
            <p:nvPr/>
          </p:nvCxnSpPr>
          <p:spPr>
            <a:xfrm rot="5400000">
              <a:off x="4888803" y="2000682"/>
              <a:ext cx="142702" cy="1426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05" name="Straight Connector 104">
              <a:extLst>
                <a:ext uri="{FF2B5EF4-FFF2-40B4-BE49-F238E27FC236}">
                  <a16:creationId xmlns:a16="http://schemas.microsoft.com/office/drawing/2014/main" id="{5A895AFF-90A5-4878-8168-8E2840D368F1}"/>
                </a:ext>
              </a:extLst>
            </p:cNvPr>
            <p:cNvCxnSpPr/>
            <p:nvPr/>
          </p:nvCxnSpPr>
          <p:spPr>
            <a:xfrm rot="16200000" flipH="1">
              <a:off x="4746115" y="2000682"/>
              <a:ext cx="142702" cy="142688"/>
            </a:xfrm>
            <a:prstGeom prst="line">
              <a:avLst/>
            </a:prstGeom>
          </p:spPr>
          <p:style>
            <a:lnRef idx="1">
              <a:schemeClr val="accent1"/>
            </a:lnRef>
            <a:fillRef idx="0">
              <a:schemeClr val="accent1"/>
            </a:fillRef>
            <a:effectRef idx="0">
              <a:schemeClr val="accent1"/>
            </a:effectRef>
            <a:fontRef idx="minor">
              <a:schemeClr val="tx1"/>
            </a:fontRef>
          </p:style>
        </p:cxnSp>
        <p:sp>
          <p:nvSpPr>
            <p:cNvPr id="106" name="Oval 105">
              <a:extLst>
                <a:ext uri="{FF2B5EF4-FFF2-40B4-BE49-F238E27FC236}">
                  <a16:creationId xmlns:a16="http://schemas.microsoft.com/office/drawing/2014/main" id="{1CA655FA-FE9C-4170-A552-305198D3A244}"/>
                </a:ext>
              </a:extLst>
            </p:cNvPr>
            <p:cNvSpPr/>
            <p:nvPr/>
          </p:nvSpPr>
          <p:spPr>
            <a:xfrm>
              <a:off x="5125039" y="1838946"/>
              <a:ext cx="144273" cy="142702"/>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cxnSp>
          <p:nvCxnSpPr>
            <p:cNvPr id="107" name="Straight Connector 106">
              <a:extLst>
                <a:ext uri="{FF2B5EF4-FFF2-40B4-BE49-F238E27FC236}">
                  <a16:creationId xmlns:a16="http://schemas.microsoft.com/office/drawing/2014/main" id="{7F6EFF49-63F7-437A-BCFE-010134DBC942}"/>
                </a:ext>
              </a:extLst>
            </p:cNvPr>
            <p:cNvCxnSpPr/>
            <p:nvPr/>
          </p:nvCxnSpPr>
          <p:spPr>
            <a:xfrm rot="5400000">
              <a:off x="5063991" y="2031596"/>
              <a:ext cx="164900" cy="52319"/>
            </a:xfrm>
            <a:prstGeom prst="line">
              <a:avLst/>
            </a:prstGeom>
          </p:spPr>
          <p:style>
            <a:lnRef idx="1">
              <a:schemeClr val="accent1"/>
            </a:lnRef>
            <a:fillRef idx="0">
              <a:schemeClr val="accent1"/>
            </a:fillRef>
            <a:effectRef idx="0">
              <a:schemeClr val="accent1"/>
            </a:effectRef>
            <a:fontRef idx="minor">
              <a:schemeClr val="tx1"/>
            </a:fontRef>
          </p:style>
        </p:cxnSp>
        <p:cxnSp>
          <p:nvCxnSpPr>
            <p:cNvPr id="108" name="Straight Connector 107">
              <a:extLst>
                <a:ext uri="{FF2B5EF4-FFF2-40B4-BE49-F238E27FC236}">
                  <a16:creationId xmlns:a16="http://schemas.microsoft.com/office/drawing/2014/main" id="{395143DA-4B73-45A6-A90C-FE825C2D64C7}"/>
                </a:ext>
              </a:extLst>
            </p:cNvPr>
            <p:cNvCxnSpPr/>
            <p:nvPr/>
          </p:nvCxnSpPr>
          <p:spPr>
            <a:xfrm rot="5400000">
              <a:off x="5126616" y="2002267"/>
              <a:ext cx="142702" cy="1426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09" name="Straight Connector 108">
              <a:extLst>
                <a:ext uri="{FF2B5EF4-FFF2-40B4-BE49-F238E27FC236}">
                  <a16:creationId xmlns:a16="http://schemas.microsoft.com/office/drawing/2014/main" id="{B5E8EF00-F405-4CD1-A713-452784009C43}"/>
                </a:ext>
              </a:extLst>
            </p:cNvPr>
            <p:cNvCxnSpPr/>
            <p:nvPr/>
          </p:nvCxnSpPr>
          <p:spPr>
            <a:xfrm rot="10800000">
              <a:off x="5126623" y="2144962"/>
              <a:ext cx="153787" cy="0"/>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8" name="Group 39">
            <a:extLst>
              <a:ext uri="{FF2B5EF4-FFF2-40B4-BE49-F238E27FC236}">
                <a16:creationId xmlns:a16="http://schemas.microsoft.com/office/drawing/2014/main" id="{E048EB9C-00B6-4191-8869-6CE2B01FC700}"/>
              </a:ext>
            </a:extLst>
          </p:cNvPr>
          <p:cNvGrpSpPr>
            <a:grpSpLocks/>
          </p:cNvGrpSpPr>
          <p:nvPr/>
        </p:nvGrpSpPr>
        <p:grpSpPr bwMode="auto">
          <a:xfrm>
            <a:off x="703263" y="3767138"/>
            <a:ext cx="534987" cy="519112"/>
            <a:chOff x="4746122" y="1838946"/>
            <a:chExt cx="534288" cy="518484"/>
          </a:xfrm>
        </p:grpSpPr>
        <p:sp>
          <p:nvSpPr>
            <p:cNvPr id="111" name="Trapezoid 110">
              <a:extLst>
                <a:ext uri="{FF2B5EF4-FFF2-40B4-BE49-F238E27FC236}">
                  <a16:creationId xmlns:a16="http://schemas.microsoft.com/office/drawing/2014/main" id="{C3B60E5D-BC7A-408B-BFE1-8381A0B7A577}"/>
                </a:ext>
              </a:extLst>
            </p:cNvPr>
            <p:cNvSpPr/>
            <p:nvPr/>
          </p:nvSpPr>
          <p:spPr>
            <a:xfrm flipV="1">
              <a:off x="4785757" y="2143377"/>
              <a:ext cx="429651" cy="214053"/>
            </a:xfrm>
            <a:prstGeom prst="trapezoid">
              <a:avLst/>
            </a:prstGeom>
            <a:solidFill>
              <a:srgbClr val="92D050"/>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12" name="Oval 111">
              <a:extLst>
                <a:ext uri="{FF2B5EF4-FFF2-40B4-BE49-F238E27FC236}">
                  <a16:creationId xmlns:a16="http://schemas.microsoft.com/office/drawing/2014/main" id="{0D1F1647-A668-40C1-A428-664A4B45248A}"/>
                </a:ext>
              </a:extLst>
            </p:cNvPr>
            <p:cNvSpPr/>
            <p:nvPr/>
          </p:nvSpPr>
          <p:spPr>
            <a:xfrm>
              <a:off x="4817466" y="1857973"/>
              <a:ext cx="142688" cy="142702"/>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cxnSp>
          <p:nvCxnSpPr>
            <p:cNvPr id="113" name="Straight Connector 112">
              <a:extLst>
                <a:ext uri="{FF2B5EF4-FFF2-40B4-BE49-F238E27FC236}">
                  <a16:creationId xmlns:a16="http://schemas.microsoft.com/office/drawing/2014/main" id="{91BB0C0F-B78A-4ED1-8F07-0B8292A6CE97}"/>
                </a:ext>
              </a:extLst>
            </p:cNvPr>
            <p:cNvCxnSpPr>
              <a:stCxn id="112" idx="4"/>
            </p:cNvCxnSpPr>
            <p:nvPr/>
          </p:nvCxnSpPr>
          <p:spPr>
            <a:xfrm rot="5400000">
              <a:off x="4818252" y="2071234"/>
              <a:ext cx="142702" cy="1585"/>
            </a:xfrm>
            <a:prstGeom prst="line">
              <a:avLst/>
            </a:prstGeom>
          </p:spPr>
          <p:style>
            <a:lnRef idx="1">
              <a:schemeClr val="accent1"/>
            </a:lnRef>
            <a:fillRef idx="0">
              <a:schemeClr val="accent1"/>
            </a:fillRef>
            <a:effectRef idx="0">
              <a:schemeClr val="accent1"/>
            </a:effectRef>
            <a:fontRef idx="minor">
              <a:schemeClr val="tx1"/>
            </a:fontRef>
          </p:style>
        </p:cxnSp>
        <p:cxnSp>
          <p:nvCxnSpPr>
            <p:cNvPr id="114" name="Straight Connector 113">
              <a:extLst>
                <a:ext uri="{FF2B5EF4-FFF2-40B4-BE49-F238E27FC236}">
                  <a16:creationId xmlns:a16="http://schemas.microsoft.com/office/drawing/2014/main" id="{1CA521CD-7F10-4610-B895-6FFB28C08FE9}"/>
                </a:ext>
              </a:extLst>
            </p:cNvPr>
            <p:cNvCxnSpPr/>
            <p:nvPr/>
          </p:nvCxnSpPr>
          <p:spPr>
            <a:xfrm rot="5400000">
              <a:off x="4888803" y="2000682"/>
              <a:ext cx="142702" cy="1426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15" name="Straight Connector 114">
              <a:extLst>
                <a:ext uri="{FF2B5EF4-FFF2-40B4-BE49-F238E27FC236}">
                  <a16:creationId xmlns:a16="http://schemas.microsoft.com/office/drawing/2014/main" id="{2660463C-A637-488D-8FDC-60E93D3B4647}"/>
                </a:ext>
              </a:extLst>
            </p:cNvPr>
            <p:cNvCxnSpPr/>
            <p:nvPr/>
          </p:nvCxnSpPr>
          <p:spPr>
            <a:xfrm rot="16200000" flipH="1">
              <a:off x="4746115" y="2000682"/>
              <a:ext cx="142702" cy="142688"/>
            </a:xfrm>
            <a:prstGeom prst="line">
              <a:avLst/>
            </a:prstGeom>
          </p:spPr>
          <p:style>
            <a:lnRef idx="1">
              <a:schemeClr val="accent1"/>
            </a:lnRef>
            <a:fillRef idx="0">
              <a:schemeClr val="accent1"/>
            </a:fillRef>
            <a:effectRef idx="0">
              <a:schemeClr val="accent1"/>
            </a:effectRef>
            <a:fontRef idx="minor">
              <a:schemeClr val="tx1"/>
            </a:fontRef>
          </p:style>
        </p:cxnSp>
        <p:sp>
          <p:nvSpPr>
            <p:cNvPr id="116" name="Oval 115">
              <a:extLst>
                <a:ext uri="{FF2B5EF4-FFF2-40B4-BE49-F238E27FC236}">
                  <a16:creationId xmlns:a16="http://schemas.microsoft.com/office/drawing/2014/main" id="{0167B46F-A101-44ED-A84B-7D702D004397}"/>
                </a:ext>
              </a:extLst>
            </p:cNvPr>
            <p:cNvSpPr/>
            <p:nvPr/>
          </p:nvSpPr>
          <p:spPr>
            <a:xfrm>
              <a:off x="5125038" y="1838946"/>
              <a:ext cx="144274" cy="142702"/>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cxnSp>
          <p:nvCxnSpPr>
            <p:cNvPr id="117" name="Straight Connector 116">
              <a:extLst>
                <a:ext uri="{FF2B5EF4-FFF2-40B4-BE49-F238E27FC236}">
                  <a16:creationId xmlns:a16="http://schemas.microsoft.com/office/drawing/2014/main" id="{E12E6409-825D-479F-AB29-68FD3EDC72A1}"/>
                </a:ext>
              </a:extLst>
            </p:cNvPr>
            <p:cNvCxnSpPr/>
            <p:nvPr/>
          </p:nvCxnSpPr>
          <p:spPr>
            <a:xfrm rot="5400000">
              <a:off x="5063992" y="2031596"/>
              <a:ext cx="164900" cy="52319"/>
            </a:xfrm>
            <a:prstGeom prst="line">
              <a:avLst/>
            </a:prstGeom>
          </p:spPr>
          <p:style>
            <a:lnRef idx="1">
              <a:schemeClr val="accent1"/>
            </a:lnRef>
            <a:fillRef idx="0">
              <a:schemeClr val="accent1"/>
            </a:fillRef>
            <a:effectRef idx="0">
              <a:schemeClr val="accent1"/>
            </a:effectRef>
            <a:fontRef idx="minor">
              <a:schemeClr val="tx1"/>
            </a:fontRef>
          </p:style>
        </p:cxnSp>
        <p:cxnSp>
          <p:nvCxnSpPr>
            <p:cNvPr id="118" name="Straight Connector 117">
              <a:extLst>
                <a:ext uri="{FF2B5EF4-FFF2-40B4-BE49-F238E27FC236}">
                  <a16:creationId xmlns:a16="http://schemas.microsoft.com/office/drawing/2014/main" id="{1B018380-4698-452B-BE8F-4F39A660C7FB}"/>
                </a:ext>
              </a:extLst>
            </p:cNvPr>
            <p:cNvCxnSpPr/>
            <p:nvPr/>
          </p:nvCxnSpPr>
          <p:spPr>
            <a:xfrm rot="5400000">
              <a:off x="5126617" y="2002267"/>
              <a:ext cx="142702" cy="1426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19" name="Straight Connector 118">
              <a:extLst>
                <a:ext uri="{FF2B5EF4-FFF2-40B4-BE49-F238E27FC236}">
                  <a16:creationId xmlns:a16="http://schemas.microsoft.com/office/drawing/2014/main" id="{DDABE090-0710-47F5-AB01-CA8CB6FD12EB}"/>
                </a:ext>
              </a:extLst>
            </p:cNvPr>
            <p:cNvCxnSpPr/>
            <p:nvPr/>
          </p:nvCxnSpPr>
          <p:spPr>
            <a:xfrm rot="10800000">
              <a:off x="5126624" y="2144962"/>
              <a:ext cx="153786" cy="0"/>
            </a:xfrm>
            <a:prstGeom prst="line">
              <a:avLst/>
            </a:prstGeom>
          </p:spPr>
          <p:style>
            <a:lnRef idx="1">
              <a:schemeClr val="accent1"/>
            </a:lnRef>
            <a:fillRef idx="0">
              <a:schemeClr val="accent1"/>
            </a:fillRef>
            <a:effectRef idx="0">
              <a:schemeClr val="accent1"/>
            </a:effectRef>
            <a:fontRef idx="minor">
              <a:schemeClr val="tx1"/>
            </a:fontRef>
          </p:style>
        </p:cxnSp>
      </p:grpSp>
      <p:sp>
        <p:nvSpPr>
          <p:cNvPr id="120" name="Trapezoid 119">
            <a:extLst>
              <a:ext uri="{FF2B5EF4-FFF2-40B4-BE49-F238E27FC236}">
                <a16:creationId xmlns:a16="http://schemas.microsoft.com/office/drawing/2014/main" id="{66FFC2A8-B7B8-4B8E-AD62-DA6EC01107EA}"/>
              </a:ext>
            </a:extLst>
          </p:cNvPr>
          <p:cNvSpPr/>
          <p:nvPr/>
        </p:nvSpPr>
        <p:spPr>
          <a:xfrm>
            <a:off x="830263" y="5637213"/>
            <a:ext cx="2554287" cy="309562"/>
          </a:xfrm>
          <a:prstGeom prst="trapezoid">
            <a:avLst>
              <a:gd name="adj" fmla="val 293293"/>
            </a:avLst>
          </a:prstGeom>
          <a:solidFill>
            <a:schemeClr val="accent6">
              <a:lumMod val="75000"/>
              <a:alpha val="88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21" name="Oval 120">
            <a:extLst>
              <a:ext uri="{FF2B5EF4-FFF2-40B4-BE49-F238E27FC236}">
                <a16:creationId xmlns:a16="http://schemas.microsoft.com/office/drawing/2014/main" id="{F4C00B89-2545-4E8A-8BD4-1DC4792F6369}"/>
              </a:ext>
            </a:extLst>
          </p:cNvPr>
          <p:cNvSpPr/>
          <p:nvPr/>
        </p:nvSpPr>
        <p:spPr>
          <a:xfrm>
            <a:off x="1038225" y="5356225"/>
            <a:ext cx="142875" cy="142875"/>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cxnSp>
        <p:nvCxnSpPr>
          <p:cNvPr id="122" name="Straight Connector 121">
            <a:extLst>
              <a:ext uri="{FF2B5EF4-FFF2-40B4-BE49-F238E27FC236}">
                <a16:creationId xmlns:a16="http://schemas.microsoft.com/office/drawing/2014/main" id="{C73E569A-1118-4C37-A7AE-3BD444CB5186}"/>
              </a:ext>
            </a:extLst>
          </p:cNvPr>
          <p:cNvCxnSpPr/>
          <p:nvPr/>
        </p:nvCxnSpPr>
        <p:spPr>
          <a:xfrm rot="5400000">
            <a:off x="1109663" y="5499100"/>
            <a:ext cx="142875" cy="142875"/>
          </a:xfrm>
          <a:prstGeom prst="line">
            <a:avLst/>
          </a:prstGeom>
        </p:spPr>
        <p:style>
          <a:lnRef idx="1">
            <a:schemeClr val="accent1"/>
          </a:lnRef>
          <a:fillRef idx="0">
            <a:schemeClr val="accent1"/>
          </a:fillRef>
          <a:effectRef idx="0">
            <a:schemeClr val="accent1"/>
          </a:effectRef>
          <a:fontRef idx="minor">
            <a:schemeClr val="tx1"/>
          </a:fontRef>
        </p:style>
      </p:cxnSp>
      <p:cxnSp>
        <p:nvCxnSpPr>
          <p:cNvPr id="123" name="Straight Connector 122">
            <a:extLst>
              <a:ext uri="{FF2B5EF4-FFF2-40B4-BE49-F238E27FC236}">
                <a16:creationId xmlns:a16="http://schemas.microsoft.com/office/drawing/2014/main" id="{794BAB40-70A4-47AB-9AA0-3742658F3040}"/>
              </a:ext>
            </a:extLst>
          </p:cNvPr>
          <p:cNvCxnSpPr/>
          <p:nvPr/>
        </p:nvCxnSpPr>
        <p:spPr>
          <a:xfrm rot="16200000" flipH="1">
            <a:off x="966788" y="5499100"/>
            <a:ext cx="142875" cy="142875"/>
          </a:xfrm>
          <a:prstGeom prst="line">
            <a:avLst/>
          </a:prstGeom>
        </p:spPr>
        <p:style>
          <a:lnRef idx="1">
            <a:schemeClr val="accent1"/>
          </a:lnRef>
          <a:fillRef idx="0">
            <a:schemeClr val="accent1"/>
          </a:fillRef>
          <a:effectRef idx="0">
            <a:schemeClr val="accent1"/>
          </a:effectRef>
          <a:fontRef idx="minor">
            <a:schemeClr val="tx1"/>
          </a:fontRef>
        </p:style>
      </p:cxnSp>
      <p:cxnSp>
        <p:nvCxnSpPr>
          <p:cNvPr id="124" name="Straight Connector 123">
            <a:extLst>
              <a:ext uri="{FF2B5EF4-FFF2-40B4-BE49-F238E27FC236}">
                <a16:creationId xmlns:a16="http://schemas.microsoft.com/office/drawing/2014/main" id="{177CDF2E-1FD7-4636-8C83-7BD4E9C8B922}"/>
              </a:ext>
            </a:extLst>
          </p:cNvPr>
          <p:cNvCxnSpPr>
            <a:stCxn id="121" idx="4"/>
          </p:cNvCxnSpPr>
          <p:nvPr/>
        </p:nvCxnSpPr>
        <p:spPr>
          <a:xfrm rot="5400000">
            <a:off x="1000125" y="5608638"/>
            <a:ext cx="21907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5" name="Straight Connector 124">
            <a:extLst>
              <a:ext uri="{FF2B5EF4-FFF2-40B4-BE49-F238E27FC236}">
                <a16:creationId xmlns:a16="http://schemas.microsoft.com/office/drawing/2014/main" id="{ED76E2E7-F5E8-4C14-B363-CCAC20670417}"/>
              </a:ext>
            </a:extLst>
          </p:cNvPr>
          <p:cNvCxnSpPr/>
          <p:nvPr/>
        </p:nvCxnSpPr>
        <p:spPr>
          <a:xfrm rot="5400000">
            <a:off x="1018381" y="5745957"/>
            <a:ext cx="142875" cy="396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26" name="Straight Connector 125">
            <a:extLst>
              <a:ext uri="{FF2B5EF4-FFF2-40B4-BE49-F238E27FC236}">
                <a16:creationId xmlns:a16="http://schemas.microsoft.com/office/drawing/2014/main" id="{0853C1BD-0E2E-4EEF-97DC-A524E7788B56}"/>
              </a:ext>
            </a:extLst>
          </p:cNvPr>
          <p:cNvCxnSpPr>
            <a:endCxn id="120" idx="1"/>
          </p:cNvCxnSpPr>
          <p:nvPr/>
        </p:nvCxnSpPr>
        <p:spPr>
          <a:xfrm>
            <a:off x="1117600" y="5694363"/>
            <a:ext cx="165100" cy="98425"/>
          </a:xfrm>
          <a:prstGeom prst="line">
            <a:avLst/>
          </a:prstGeom>
        </p:spPr>
        <p:style>
          <a:lnRef idx="1">
            <a:schemeClr val="accent1"/>
          </a:lnRef>
          <a:fillRef idx="0">
            <a:schemeClr val="accent1"/>
          </a:fillRef>
          <a:effectRef idx="0">
            <a:schemeClr val="accent1"/>
          </a:effectRef>
          <a:fontRef idx="minor">
            <a:schemeClr val="tx1"/>
          </a:fontRef>
        </p:style>
      </p:cxnSp>
      <p:sp>
        <p:nvSpPr>
          <p:cNvPr id="127" name="Oval 126">
            <a:extLst>
              <a:ext uri="{FF2B5EF4-FFF2-40B4-BE49-F238E27FC236}">
                <a16:creationId xmlns:a16="http://schemas.microsoft.com/office/drawing/2014/main" id="{8AFB3AC7-D47B-48E1-9393-A8C665190BBF}"/>
              </a:ext>
            </a:extLst>
          </p:cNvPr>
          <p:cNvSpPr/>
          <p:nvPr/>
        </p:nvSpPr>
        <p:spPr>
          <a:xfrm>
            <a:off x="769938" y="5453063"/>
            <a:ext cx="142875" cy="142875"/>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cxnSp>
        <p:nvCxnSpPr>
          <p:cNvPr id="128" name="Straight Connector 127">
            <a:extLst>
              <a:ext uri="{FF2B5EF4-FFF2-40B4-BE49-F238E27FC236}">
                <a16:creationId xmlns:a16="http://schemas.microsoft.com/office/drawing/2014/main" id="{2F0F7438-5F88-4267-A674-EDF9F2FED82A}"/>
              </a:ext>
            </a:extLst>
          </p:cNvPr>
          <p:cNvCxnSpPr/>
          <p:nvPr/>
        </p:nvCxnSpPr>
        <p:spPr>
          <a:xfrm rot="5400000">
            <a:off x="841375" y="5595938"/>
            <a:ext cx="142875" cy="142875"/>
          </a:xfrm>
          <a:prstGeom prst="line">
            <a:avLst/>
          </a:prstGeom>
        </p:spPr>
        <p:style>
          <a:lnRef idx="1">
            <a:schemeClr val="accent1"/>
          </a:lnRef>
          <a:fillRef idx="0">
            <a:schemeClr val="accent1"/>
          </a:fillRef>
          <a:effectRef idx="0">
            <a:schemeClr val="accent1"/>
          </a:effectRef>
          <a:fontRef idx="minor">
            <a:schemeClr val="tx1"/>
          </a:fontRef>
        </p:style>
      </p:cxnSp>
      <p:cxnSp>
        <p:nvCxnSpPr>
          <p:cNvPr id="129" name="Straight Connector 128">
            <a:extLst>
              <a:ext uri="{FF2B5EF4-FFF2-40B4-BE49-F238E27FC236}">
                <a16:creationId xmlns:a16="http://schemas.microsoft.com/office/drawing/2014/main" id="{6FF87A3A-F2A2-45E1-A493-4F5A18C7538E}"/>
              </a:ext>
            </a:extLst>
          </p:cNvPr>
          <p:cNvCxnSpPr/>
          <p:nvPr/>
        </p:nvCxnSpPr>
        <p:spPr>
          <a:xfrm rot="16200000" flipH="1">
            <a:off x="698500" y="5595938"/>
            <a:ext cx="142875" cy="142875"/>
          </a:xfrm>
          <a:prstGeom prst="line">
            <a:avLst/>
          </a:prstGeom>
        </p:spPr>
        <p:style>
          <a:lnRef idx="1">
            <a:schemeClr val="accent1"/>
          </a:lnRef>
          <a:fillRef idx="0">
            <a:schemeClr val="accent1"/>
          </a:fillRef>
          <a:effectRef idx="0">
            <a:schemeClr val="accent1"/>
          </a:effectRef>
          <a:fontRef idx="minor">
            <a:schemeClr val="tx1"/>
          </a:fontRef>
        </p:style>
      </p:cxnSp>
      <p:cxnSp>
        <p:nvCxnSpPr>
          <p:cNvPr id="130" name="Straight Connector 129">
            <a:extLst>
              <a:ext uri="{FF2B5EF4-FFF2-40B4-BE49-F238E27FC236}">
                <a16:creationId xmlns:a16="http://schemas.microsoft.com/office/drawing/2014/main" id="{B4A0344A-B93F-4F35-BE80-EAA209F497E6}"/>
              </a:ext>
            </a:extLst>
          </p:cNvPr>
          <p:cNvCxnSpPr>
            <a:stCxn id="127" idx="4"/>
          </p:cNvCxnSpPr>
          <p:nvPr/>
        </p:nvCxnSpPr>
        <p:spPr>
          <a:xfrm rot="5400000">
            <a:off x="731044" y="5704682"/>
            <a:ext cx="219075" cy="1587"/>
          </a:xfrm>
          <a:prstGeom prst="line">
            <a:avLst/>
          </a:prstGeom>
        </p:spPr>
        <p:style>
          <a:lnRef idx="1">
            <a:schemeClr val="accent1"/>
          </a:lnRef>
          <a:fillRef idx="0">
            <a:schemeClr val="accent1"/>
          </a:fillRef>
          <a:effectRef idx="0">
            <a:schemeClr val="accent1"/>
          </a:effectRef>
          <a:fontRef idx="minor">
            <a:schemeClr val="tx1"/>
          </a:fontRef>
        </p:style>
      </p:cxnSp>
      <p:cxnSp>
        <p:nvCxnSpPr>
          <p:cNvPr id="131" name="Straight Connector 130">
            <a:extLst>
              <a:ext uri="{FF2B5EF4-FFF2-40B4-BE49-F238E27FC236}">
                <a16:creationId xmlns:a16="http://schemas.microsoft.com/office/drawing/2014/main" id="{76E09724-E32C-43D0-9D18-56EE46EC4D3B}"/>
              </a:ext>
            </a:extLst>
          </p:cNvPr>
          <p:cNvCxnSpPr/>
          <p:nvPr/>
        </p:nvCxnSpPr>
        <p:spPr>
          <a:xfrm rot="5400000">
            <a:off x="748506" y="5842794"/>
            <a:ext cx="142875" cy="396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2" name="Straight Connector 131">
            <a:extLst>
              <a:ext uri="{FF2B5EF4-FFF2-40B4-BE49-F238E27FC236}">
                <a16:creationId xmlns:a16="http://schemas.microsoft.com/office/drawing/2014/main" id="{5FB10A1F-5730-428F-BF22-32CBF36B3860}"/>
              </a:ext>
            </a:extLst>
          </p:cNvPr>
          <p:cNvCxnSpPr/>
          <p:nvPr/>
        </p:nvCxnSpPr>
        <p:spPr>
          <a:xfrm>
            <a:off x="847725" y="5791200"/>
            <a:ext cx="166688" cy="98425"/>
          </a:xfrm>
          <a:prstGeom prst="line">
            <a:avLst/>
          </a:prstGeom>
        </p:spPr>
        <p:style>
          <a:lnRef idx="1">
            <a:schemeClr val="accent1"/>
          </a:lnRef>
          <a:fillRef idx="0">
            <a:schemeClr val="accent1"/>
          </a:fillRef>
          <a:effectRef idx="0">
            <a:schemeClr val="accent1"/>
          </a:effectRef>
          <a:fontRef idx="minor">
            <a:schemeClr val="tx1"/>
          </a:fontRef>
        </p:style>
      </p:cxnSp>
      <p:grpSp>
        <p:nvGrpSpPr>
          <p:cNvPr id="9" name="Group 100">
            <a:extLst>
              <a:ext uri="{FF2B5EF4-FFF2-40B4-BE49-F238E27FC236}">
                <a16:creationId xmlns:a16="http://schemas.microsoft.com/office/drawing/2014/main" id="{27532ECF-B4AF-47D2-96CA-5D15295980EA}"/>
              </a:ext>
            </a:extLst>
          </p:cNvPr>
          <p:cNvGrpSpPr>
            <a:grpSpLocks/>
          </p:cNvGrpSpPr>
          <p:nvPr/>
        </p:nvGrpSpPr>
        <p:grpSpPr bwMode="auto">
          <a:xfrm>
            <a:off x="465138" y="5549900"/>
            <a:ext cx="182562" cy="481013"/>
            <a:chOff x="691762" y="5682721"/>
            <a:chExt cx="182884" cy="482195"/>
          </a:xfrm>
        </p:grpSpPr>
        <p:sp>
          <p:nvSpPr>
            <p:cNvPr id="134" name="Oval 133">
              <a:extLst>
                <a:ext uri="{FF2B5EF4-FFF2-40B4-BE49-F238E27FC236}">
                  <a16:creationId xmlns:a16="http://schemas.microsoft.com/office/drawing/2014/main" id="{056B53C1-3F8B-47B0-AE6B-3F09DCB71278}"/>
                </a:ext>
              </a:extLst>
            </p:cNvPr>
            <p:cNvSpPr/>
            <p:nvPr/>
          </p:nvSpPr>
          <p:spPr>
            <a:xfrm>
              <a:off x="726749" y="5682721"/>
              <a:ext cx="143127" cy="143226"/>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cxnSp>
          <p:nvCxnSpPr>
            <p:cNvPr id="135" name="Straight Connector 134">
              <a:extLst>
                <a:ext uri="{FF2B5EF4-FFF2-40B4-BE49-F238E27FC236}">
                  <a16:creationId xmlns:a16="http://schemas.microsoft.com/office/drawing/2014/main" id="{41609572-BE73-438D-8BE6-116A0A399F71}"/>
                </a:ext>
              </a:extLst>
            </p:cNvPr>
            <p:cNvCxnSpPr/>
            <p:nvPr/>
          </p:nvCxnSpPr>
          <p:spPr>
            <a:xfrm rot="16200000" flipV="1">
              <a:off x="776003" y="6071041"/>
              <a:ext cx="128904" cy="5248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6" name="Straight Connector 135">
              <a:extLst>
                <a:ext uri="{FF2B5EF4-FFF2-40B4-BE49-F238E27FC236}">
                  <a16:creationId xmlns:a16="http://schemas.microsoft.com/office/drawing/2014/main" id="{89E545DE-488A-4CAC-9E2F-392994BA7F72}"/>
                </a:ext>
              </a:extLst>
            </p:cNvPr>
            <p:cNvCxnSpPr/>
            <p:nvPr/>
          </p:nvCxnSpPr>
          <p:spPr>
            <a:xfrm rot="5400000" flipH="1" flipV="1">
              <a:off x="660699" y="5936581"/>
              <a:ext cx="152774" cy="906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37" name="Straight Connector 136">
              <a:extLst>
                <a:ext uri="{FF2B5EF4-FFF2-40B4-BE49-F238E27FC236}">
                  <a16:creationId xmlns:a16="http://schemas.microsoft.com/office/drawing/2014/main" id="{B3ED91DD-4B99-45CC-A44B-B06E22B16AD1}"/>
                </a:ext>
              </a:extLst>
            </p:cNvPr>
            <p:cNvCxnSpPr>
              <a:stCxn id="134" idx="4"/>
            </p:cNvCxnSpPr>
            <p:nvPr/>
          </p:nvCxnSpPr>
          <p:spPr>
            <a:xfrm rot="5400000">
              <a:off x="688504" y="5935754"/>
              <a:ext cx="21961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8" name="Straight Connector 137">
              <a:extLst>
                <a:ext uri="{FF2B5EF4-FFF2-40B4-BE49-F238E27FC236}">
                  <a16:creationId xmlns:a16="http://schemas.microsoft.com/office/drawing/2014/main" id="{17EB9544-D691-4CC4-A6A2-985AF9955FCA}"/>
                </a:ext>
              </a:extLst>
            </p:cNvPr>
            <p:cNvCxnSpPr/>
            <p:nvPr/>
          </p:nvCxnSpPr>
          <p:spPr>
            <a:xfrm rot="5400000">
              <a:off x="706820" y="6073424"/>
              <a:ext cx="143226" cy="39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39" name="Straight Connector 138">
              <a:extLst>
                <a:ext uri="{FF2B5EF4-FFF2-40B4-BE49-F238E27FC236}">
                  <a16:creationId xmlns:a16="http://schemas.microsoft.com/office/drawing/2014/main" id="{14E01736-1430-45DB-8B93-193069085B39}"/>
                </a:ext>
              </a:extLst>
            </p:cNvPr>
            <p:cNvCxnSpPr/>
            <p:nvPr/>
          </p:nvCxnSpPr>
          <p:spPr>
            <a:xfrm rot="16200000" flipH="1">
              <a:off x="782366" y="5958055"/>
              <a:ext cx="124129" cy="60431"/>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10" name="Group 101">
            <a:extLst>
              <a:ext uri="{FF2B5EF4-FFF2-40B4-BE49-F238E27FC236}">
                <a16:creationId xmlns:a16="http://schemas.microsoft.com/office/drawing/2014/main" id="{5B53E80A-D1A9-4BAC-9D92-AB71CC410CB5}"/>
              </a:ext>
            </a:extLst>
          </p:cNvPr>
          <p:cNvGrpSpPr>
            <a:grpSpLocks/>
          </p:cNvGrpSpPr>
          <p:nvPr/>
        </p:nvGrpSpPr>
        <p:grpSpPr bwMode="auto">
          <a:xfrm>
            <a:off x="244475" y="5622925"/>
            <a:ext cx="182563" cy="481013"/>
            <a:chOff x="691762" y="5682721"/>
            <a:chExt cx="182884" cy="482195"/>
          </a:xfrm>
        </p:grpSpPr>
        <p:sp>
          <p:nvSpPr>
            <p:cNvPr id="141" name="Oval 140">
              <a:extLst>
                <a:ext uri="{FF2B5EF4-FFF2-40B4-BE49-F238E27FC236}">
                  <a16:creationId xmlns:a16="http://schemas.microsoft.com/office/drawing/2014/main" id="{E1BF5CAB-11E5-4625-98C1-809DBE2A449A}"/>
                </a:ext>
              </a:extLst>
            </p:cNvPr>
            <p:cNvSpPr/>
            <p:nvPr/>
          </p:nvSpPr>
          <p:spPr>
            <a:xfrm>
              <a:off x="726748" y="5682721"/>
              <a:ext cx="143126" cy="143226"/>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cxnSp>
          <p:nvCxnSpPr>
            <p:cNvPr id="142" name="Straight Connector 141">
              <a:extLst>
                <a:ext uri="{FF2B5EF4-FFF2-40B4-BE49-F238E27FC236}">
                  <a16:creationId xmlns:a16="http://schemas.microsoft.com/office/drawing/2014/main" id="{BA59C6BB-BD35-49F3-B7D9-42C6642D4B99}"/>
                </a:ext>
              </a:extLst>
            </p:cNvPr>
            <p:cNvCxnSpPr/>
            <p:nvPr/>
          </p:nvCxnSpPr>
          <p:spPr>
            <a:xfrm rot="16200000" flipV="1">
              <a:off x="776003" y="6071041"/>
              <a:ext cx="128904" cy="52479"/>
            </a:xfrm>
            <a:prstGeom prst="line">
              <a:avLst/>
            </a:prstGeom>
          </p:spPr>
          <p:style>
            <a:lnRef idx="1">
              <a:schemeClr val="accent1"/>
            </a:lnRef>
            <a:fillRef idx="0">
              <a:schemeClr val="accent1"/>
            </a:fillRef>
            <a:effectRef idx="0">
              <a:schemeClr val="accent1"/>
            </a:effectRef>
            <a:fontRef idx="minor">
              <a:schemeClr val="tx1"/>
            </a:fontRef>
          </p:style>
        </p:cxnSp>
        <p:cxnSp>
          <p:nvCxnSpPr>
            <p:cNvPr id="143" name="Straight Connector 142">
              <a:extLst>
                <a:ext uri="{FF2B5EF4-FFF2-40B4-BE49-F238E27FC236}">
                  <a16:creationId xmlns:a16="http://schemas.microsoft.com/office/drawing/2014/main" id="{F4A1B6FC-5CEE-44B3-A1E0-FEF5A2252297}"/>
                </a:ext>
              </a:extLst>
            </p:cNvPr>
            <p:cNvCxnSpPr/>
            <p:nvPr/>
          </p:nvCxnSpPr>
          <p:spPr>
            <a:xfrm rot="5400000" flipH="1" flipV="1">
              <a:off x="660698" y="5936581"/>
              <a:ext cx="152774" cy="906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4" name="Straight Connector 143">
              <a:extLst>
                <a:ext uri="{FF2B5EF4-FFF2-40B4-BE49-F238E27FC236}">
                  <a16:creationId xmlns:a16="http://schemas.microsoft.com/office/drawing/2014/main" id="{78B4911E-7F90-46E4-BD76-3D5F6E6A14D0}"/>
                </a:ext>
              </a:extLst>
            </p:cNvPr>
            <p:cNvCxnSpPr>
              <a:stCxn id="141" idx="4"/>
            </p:cNvCxnSpPr>
            <p:nvPr/>
          </p:nvCxnSpPr>
          <p:spPr>
            <a:xfrm rot="5400000">
              <a:off x="688505" y="5935754"/>
              <a:ext cx="21961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5" name="Straight Connector 144">
              <a:extLst>
                <a:ext uri="{FF2B5EF4-FFF2-40B4-BE49-F238E27FC236}">
                  <a16:creationId xmlns:a16="http://schemas.microsoft.com/office/drawing/2014/main" id="{C50A5B58-5FAE-408D-8237-AC801309AF16}"/>
                </a:ext>
              </a:extLst>
            </p:cNvPr>
            <p:cNvCxnSpPr/>
            <p:nvPr/>
          </p:nvCxnSpPr>
          <p:spPr>
            <a:xfrm rot="5400000">
              <a:off x="706820" y="6073425"/>
              <a:ext cx="143226" cy="39758"/>
            </a:xfrm>
            <a:prstGeom prst="line">
              <a:avLst/>
            </a:prstGeom>
          </p:spPr>
          <p:style>
            <a:lnRef idx="1">
              <a:schemeClr val="accent1"/>
            </a:lnRef>
            <a:fillRef idx="0">
              <a:schemeClr val="accent1"/>
            </a:fillRef>
            <a:effectRef idx="0">
              <a:schemeClr val="accent1"/>
            </a:effectRef>
            <a:fontRef idx="minor">
              <a:schemeClr val="tx1"/>
            </a:fontRef>
          </p:style>
        </p:cxnSp>
        <p:cxnSp>
          <p:nvCxnSpPr>
            <p:cNvPr id="146" name="Straight Connector 145">
              <a:extLst>
                <a:ext uri="{FF2B5EF4-FFF2-40B4-BE49-F238E27FC236}">
                  <a16:creationId xmlns:a16="http://schemas.microsoft.com/office/drawing/2014/main" id="{F9F5612C-C25F-4ADF-B28C-655166033B3C}"/>
                </a:ext>
              </a:extLst>
            </p:cNvPr>
            <p:cNvCxnSpPr/>
            <p:nvPr/>
          </p:nvCxnSpPr>
          <p:spPr>
            <a:xfrm rot="16200000" flipH="1">
              <a:off x="782366" y="5958055"/>
              <a:ext cx="124129" cy="60431"/>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11" name="Group 108">
            <a:extLst>
              <a:ext uri="{FF2B5EF4-FFF2-40B4-BE49-F238E27FC236}">
                <a16:creationId xmlns:a16="http://schemas.microsoft.com/office/drawing/2014/main" id="{D07F6027-D019-4DA5-9E3D-BBD9C0DF17E6}"/>
              </a:ext>
            </a:extLst>
          </p:cNvPr>
          <p:cNvGrpSpPr>
            <a:grpSpLocks/>
          </p:cNvGrpSpPr>
          <p:nvPr/>
        </p:nvGrpSpPr>
        <p:grpSpPr bwMode="auto">
          <a:xfrm>
            <a:off x="30163" y="5726113"/>
            <a:ext cx="184150" cy="482600"/>
            <a:chOff x="691762" y="5682721"/>
            <a:chExt cx="182884" cy="482195"/>
          </a:xfrm>
        </p:grpSpPr>
        <p:sp>
          <p:nvSpPr>
            <p:cNvPr id="148" name="Oval 147">
              <a:extLst>
                <a:ext uri="{FF2B5EF4-FFF2-40B4-BE49-F238E27FC236}">
                  <a16:creationId xmlns:a16="http://schemas.microsoft.com/office/drawing/2014/main" id="{D0C77CE0-24B1-4D76-8DA7-74E861D77750}"/>
                </a:ext>
              </a:extLst>
            </p:cNvPr>
            <p:cNvSpPr/>
            <p:nvPr/>
          </p:nvSpPr>
          <p:spPr>
            <a:xfrm>
              <a:off x="726447" y="5682721"/>
              <a:ext cx="143469" cy="142755"/>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cxnSp>
          <p:nvCxnSpPr>
            <p:cNvPr id="149" name="Straight Connector 148">
              <a:extLst>
                <a:ext uri="{FF2B5EF4-FFF2-40B4-BE49-F238E27FC236}">
                  <a16:creationId xmlns:a16="http://schemas.microsoft.com/office/drawing/2014/main" id="{E62A9081-B124-4289-85F2-01F8B1F325D4}"/>
                </a:ext>
              </a:extLst>
            </p:cNvPr>
            <p:cNvCxnSpPr/>
            <p:nvPr/>
          </p:nvCxnSpPr>
          <p:spPr>
            <a:xfrm rot="16200000" flipV="1">
              <a:off x="775716" y="6070697"/>
              <a:ext cx="130066" cy="5202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0" name="Straight Connector 149">
              <a:extLst>
                <a:ext uri="{FF2B5EF4-FFF2-40B4-BE49-F238E27FC236}">
                  <a16:creationId xmlns:a16="http://schemas.microsoft.com/office/drawing/2014/main" id="{6CC4E955-5D43-4EF5-B5D4-90E17CCFE6C2}"/>
                </a:ext>
              </a:extLst>
            </p:cNvPr>
            <p:cNvCxnSpPr/>
            <p:nvPr/>
          </p:nvCxnSpPr>
          <p:spPr>
            <a:xfrm rot="5400000" flipH="1" flipV="1">
              <a:off x="659766" y="5936781"/>
              <a:ext cx="153858" cy="89865"/>
            </a:xfrm>
            <a:prstGeom prst="line">
              <a:avLst/>
            </a:prstGeom>
          </p:spPr>
          <p:style>
            <a:lnRef idx="1">
              <a:schemeClr val="accent1"/>
            </a:lnRef>
            <a:fillRef idx="0">
              <a:schemeClr val="accent1"/>
            </a:fillRef>
            <a:effectRef idx="0">
              <a:schemeClr val="accent1"/>
            </a:effectRef>
            <a:fontRef idx="minor">
              <a:schemeClr val="tx1"/>
            </a:fontRef>
          </p:style>
        </p:cxnSp>
        <p:cxnSp>
          <p:nvCxnSpPr>
            <p:cNvPr id="151" name="Straight Connector 150">
              <a:extLst>
                <a:ext uri="{FF2B5EF4-FFF2-40B4-BE49-F238E27FC236}">
                  <a16:creationId xmlns:a16="http://schemas.microsoft.com/office/drawing/2014/main" id="{4620B068-13EA-4A3C-A9B9-FA20C3FD75A8}"/>
                </a:ext>
              </a:extLst>
            </p:cNvPr>
            <p:cNvCxnSpPr>
              <a:stCxn id="148" idx="4"/>
            </p:cNvCxnSpPr>
            <p:nvPr/>
          </p:nvCxnSpPr>
          <p:spPr>
            <a:xfrm rot="5400000">
              <a:off x="687943" y="5934926"/>
              <a:ext cx="220477" cy="157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2" name="Straight Connector 151">
              <a:extLst>
                <a:ext uri="{FF2B5EF4-FFF2-40B4-BE49-F238E27FC236}">
                  <a16:creationId xmlns:a16="http://schemas.microsoft.com/office/drawing/2014/main" id="{F1006D30-0C9F-447F-B0FA-C09206A0C767}"/>
                </a:ext>
              </a:extLst>
            </p:cNvPr>
            <p:cNvCxnSpPr/>
            <p:nvPr/>
          </p:nvCxnSpPr>
          <p:spPr>
            <a:xfrm rot="5400000">
              <a:off x="706308" y="6073831"/>
              <a:ext cx="142755" cy="39414"/>
            </a:xfrm>
            <a:prstGeom prst="line">
              <a:avLst/>
            </a:prstGeom>
          </p:spPr>
          <p:style>
            <a:lnRef idx="1">
              <a:schemeClr val="accent1"/>
            </a:lnRef>
            <a:fillRef idx="0">
              <a:schemeClr val="accent1"/>
            </a:fillRef>
            <a:effectRef idx="0">
              <a:schemeClr val="accent1"/>
            </a:effectRef>
            <a:fontRef idx="minor">
              <a:schemeClr val="tx1"/>
            </a:fontRef>
          </p:style>
        </p:cxnSp>
        <p:cxnSp>
          <p:nvCxnSpPr>
            <p:cNvPr id="153" name="Straight Connector 152">
              <a:extLst>
                <a:ext uri="{FF2B5EF4-FFF2-40B4-BE49-F238E27FC236}">
                  <a16:creationId xmlns:a16="http://schemas.microsoft.com/office/drawing/2014/main" id="{35FBB3C9-A3E5-41E7-91FA-1EF889E005A4}"/>
                </a:ext>
              </a:extLst>
            </p:cNvPr>
            <p:cNvCxnSpPr/>
            <p:nvPr/>
          </p:nvCxnSpPr>
          <p:spPr>
            <a:xfrm rot="16200000" flipH="1">
              <a:off x="782042" y="5958108"/>
              <a:ext cx="123721" cy="6148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12" name="Group 115">
            <a:extLst>
              <a:ext uri="{FF2B5EF4-FFF2-40B4-BE49-F238E27FC236}">
                <a16:creationId xmlns:a16="http://schemas.microsoft.com/office/drawing/2014/main" id="{C924ABC2-2598-4BC2-80FE-D85CAEFC2D7E}"/>
              </a:ext>
            </a:extLst>
          </p:cNvPr>
          <p:cNvGrpSpPr>
            <a:grpSpLocks/>
          </p:cNvGrpSpPr>
          <p:nvPr/>
        </p:nvGrpSpPr>
        <p:grpSpPr bwMode="auto">
          <a:xfrm>
            <a:off x="238125" y="5830888"/>
            <a:ext cx="184150" cy="482600"/>
            <a:chOff x="691762" y="5682721"/>
            <a:chExt cx="182884" cy="482195"/>
          </a:xfrm>
        </p:grpSpPr>
        <p:sp>
          <p:nvSpPr>
            <p:cNvPr id="155" name="Oval 154">
              <a:extLst>
                <a:ext uri="{FF2B5EF4-FFF2-40B4-BE49-F238E27FC236}">
                  <a16:creationId xmlns:a16="http://schemas.microsoft.com/office/drawing/2014/main" id="{D2A6E4DB-1713-4AA8-8F0E-F197C605FB43}"/>
                </a:ext>
              </a:extLst>
            </p:cNvPr>
            <p:cNvSpPr/>
            <p:nvPr/>
          </p:nvSpPr>
          <p:spPr>
            <a:xfrm>
              <a:off x="726447" y="5682721"/>
              <a:ext cx="143470" cy="142755"/>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cxnSp>
          <p:nvCxnSpPr>
            <p:cNvPr id="156" name="Straight Connector 155">
              <a:extLst>
                <a:ext uri="{FF2B5EF4-FFF2-40B4-BE49-F238E27FC236}">
                  <a16:creationId xmlns:a16="http://schemas.microsoft.com/office/drawing/2014/main" id="{D22F8D05-EC48-448F-955C-51F3677C8E8F}"/>
                </a:ext>
              </a:extLst>
            </p:cNvPr>
            <p:cNvCxnSpPr/>
            <p:nvPr/>
          </p:nvCxnSpPr>
          <p:spPr>
            <a:xfrm rot="16200000" flipV="1">
              <a:off x="775716" y="6070697"/>
              <a:ext cx="130066" cy="52028"/>
            </a:xfrm>
            <a:prstGeom prst="line">
              <a:avLst/>
            </a:prstGeom>
          </p:spPr>
          <p:style>
            <a:lnRef idx="1">
              <a:schemeClr val="accent1"/>
            </a:lnRef>
            <a:fillRef idx="0">
              <a:schemeClr val="accent1"/>
            </a:fillRef>
            <a:effectRef idx="0">
              <a:schemeClr val="accent1"/>
            </a:effectRef>
            <a:fontRef idx="minor">
              <a:schemeClr val="tx1"/>
            </a:fontRef>
          </p:style>
        </p:cxnSp>
        <p:cxnSp>
          <p:nvCxnSpPr>
            <p:cNvPr id="157" name="Straight Connector 156">
              <a:extLst>
                <a:ext uri="{FF2B5EF4-FFF2-40B4-BE49-F238E27FC236}">
                  <a16:creationId xmlns:a16="http://schemas.microsoft.com/office/drawing/2014/main" id="{D37194DB-51C0-4BB0-83DA-9CCA1BA2167C}"/>
                </a:ext>
              </a:extLst>
            </p:cNvPr>
            <p:cNvCxnSpPr/>
            <p:nvPr/>
          </p:nvCxnSpPr>
          <p:spPr>
            <a:xfrm rot="5400000" flipH="1" flipV="1">
              <a:off x="659766" y="5936781"/>
              <a:ext cx="153858" cy="89866"/>
            </a:xfrm>
            <a:prstGeom prst="line">
              <a:avLst/>
            </a:prstGeom>
          </p:spPr>
          <p:style>
            <a:lnRef idx="1">
              <a:schemeClr val="accent1"/>
            </a:lnRef>
            <a:fillRef idx="0">
              <a:schemeClr val="accent1"/>
            </a:fillRef>
            <a:effectRef idx="0">
              <a:schemeClr val="accent1"/>
            </a:effectRef>
            <a:fontRef idx="minor">
              <a:schemeClr val="tx1"/>
            </a:fontRef>
          </p:style>
        </p:cxnSp>
        <p:cxnSp>
          <p:nvCxnSpPr>
            <p:cNvPr id="158" name="Straight Connector 157">
              <a:extLst>
                <a:ext uri="{FF2B5EF4-FFF2-40B4-BE49-F238E27FC236}">
                  <a16:creationId xmlns:a16="http://schemas.microsoft.com/office/drawing/2014/main" id="{C8F4318C-4B6F-49AE-8EF0-3BD38A59126B}"/>
                </a:ext>
              </a:extLst>
            </p:cNvPr>
            <p:cNvCxnSpPr>
              <a:stCxn id="155" idx="4"/>
            </p:cNvCxnSpPr>
            <p:nvPr/>
          </p:nvCxnSpPr>
          <p:spPr>
            <a:xfrm rot="5400000">
              <a:off x="687944" y="5934926"/>
              <a:ext cx="220477" cy="1576"/>
            </a:xfrm>
            <a:prstGeom prst="line">
              <a:avLst/>
            </a:prstGeom>
          </p:spPr>
          <p:style>
            <a:lnRef idx="1">
              <a:schemeClr val="accent1"/>
            </a:lnRef>
            <a:fillRef idx="0">
              <a:schemeClr val="accent1"/>
            </a:fillRef>
            <a:effectRef idx="0">
              <a:schemeClr val="accent1"/>
            </a:effectRef>
            <a:fontRef idx="minor">
              <a:schemeClr val="tx1"/>
            </a:fontRef>
          </p:style>
        </p:cxnSp>
        <p:cxnSp>
          <p:nvCxnSpPr>
            <p:cNvPr id="159" name="Straight Connector 158">
              <a:extLst>
                <a:ext uri="{FF2B5EF4-FFF2-40B4-BE49-F238E27FC236}">
                  <a16:creationId xmlns:a16="http://schemas.microsoft.com/office/drawing/2014/main" id="{ABAD6FE1-4A15-429E-9382-BB285E4DF7F0}"/>
                </a:ext>
              </a:extLst>
            </p:cNvPr>
            <p:cNvCxnSpPr/>
            <p:nvPr/>
          </p:nvCxnSpPr>
          <p:spPr>
            <a:xfrm rot="5400000">
              <a:off x="706308" y="6073831"/>
              <a:ext cx="142755" cy="39415"/>
            </a:xfrm>
            <a:prstGeom prst="line">
              <a:avLst/>
            </a:prstGeom>
          </p:spPr>
          <p:style>
            <a:lnRef idx="1">
              <a:schemeClr val="accent1"/>
            </a:lnRef>
            <a:fillRef idx="0">
              <a:schemeClr val="accent1"/>
            </a:fillRef>
            <a:effectRef idx="0">
              <a:schemeClr val="accent1"/>
            </a:effectRef>
            <a:fontRef idx="minor">
              <a:schemeClr val="tx1"/>
            </a:fontRef>
          </p:style>
        </p:cxnSp>
        <p:cxnSp>
          <p:nvCxnSpPr>
            <p:cNvPr id="160" name="Straight Connector 159">
              <a:extLst>
                <a:ext uri="{FF2B5EF4-FFF2-40B4-BE49-F238E27FC236}">
                  <a16:creationId xmlns:a16="http://schemas.microsoft.com/office/drawing/2014/main" id="{A4DA2CC9-5ACE-4309-8CD2-57ED47A5F9BD}"/>
                </a:ext>
              </a:extLst>
            </p:cNvPr>
            <p:cNvCxnSpPr/>
            <p:nvPr/>
          </p:nvCxnSpPr>
          <p:spPr>
            <a:xfrm rot="16200000" flipH="1">
              <a:off x="782042" y="5958109"/>
              <a:ext cx="123721" cy="61486"/>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13" name="Group 122">
            <a:extLst>
              <a:ext uri="{FF2B5EF4-FFF2-40B4-BE49-F238E27FC236}">
                <a16:creationId xmlns:a16="http://schemas.microsoft.com/office/drawing/2014/main" id="{4C0CE34F-498E-47C1-9455-B6DF96FB0301}"/>
              </a:ext>
            </a:extLst>
          </p:cNvPr>
          <p:cNvGrpSpPr>
            <a:grpSpLocks/>
          </p:cNvGrpSpPr>
          <p:nvPr/>
        </p:nvGrpSpPr>
        <p:grpSpPr bwMode="auto">
          <a:xfrm>
            <a:off x="447675" y="5951538"/>
            <a:ext cx="182563" cy="482600"/>
            <a:chOff x="691762" y="5682721"/>
            <a:chExt cx="182884" cy="482195"/>
          </a:xfrm>
        </p:grpSpPr>
        <p:sp>
          <p:nvSpPr>
            <p:cNvPr id="162" name="Oval 161">
              <a:extLst>
                <a:ext uri="{FF2B5EF4-FFF2-40B4-BE49-F238E27FC236}">
                  <a16:creationId xmlns:a16="http://schemas.microsoft.com/office/drawing/2014/main" id="{68800013-940C-4019-8D10-68C065E963FE}"/>
                </a:ext>
              </a:extLst>
            </p:cNvPr>
            <p:cNvSpPr/>
            <p:nvPr/>
          </p:nvSpPr>
          <p:spPr>
            <a:xfrm>
              <a:off x="726748" y="5682721"/>
              <a:ext cx="143126" cy="142755"/>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cxnSp>
          <p:nvCxnSpPr>
            <p:cNvPr id="163" name="Straight Connector 162">
              <a:extLst>
                <a:ext uri="{FF2B5EF4-FFF2-40B4-BE49-F238E27FC236}">
                  <a16:creationId xmlns:a16="http://schemas.microsoft.com/office/drawing/2014/main" id="{1CACF44A-0242-4021-8DDF-C023C003E594}"/>
                </a:ext>
              </a:extLst>
            </p:cNvPr>
            <p:cNvCxnSpPr/>
            <p:nvPr/>
          </p:nvCxnSpPr>
          <p:spPr>
            <a:xfrm rot="16200000" flipV="1">
              <a:off x="775422" y="6070471"/>
              <a:ext cx="130066" cy="52479"/>
            </a:xfrm>
            <a:prstGeom prst="line">
              <a:avLst/>
            </a:prstGeom>
          </p:spPr>
          <p:style>
            <a:lnRef idx="1">
              <a:schemeClr val="accent1"/>
            </a:lnRef>
            <a:fillRef idx="0">
              <a:schemeClr val="accent1"/>
            </a:fillRef>
            <a:effectRef idx="0">
              <a:schemeClr val="accent1"/>
            </a:effectRef>
            <a:fontRef idx="minor">
              <a:schemeClr val="tx1"/>
            </a:fontRef>
          </p:style>
        </p:cxnSp>
        <p:cxnSp>
          <p:nvCxnSpPr>
            <p:cNvPr id="164" name="Straight Connector 163">
              <a:extLst>
                <a:ext uri="{FF2B5EF4-FFF2-40B4-BE49-F238E27FC236}">
                  <a16:creationId xmlns:a16="http://schemas.microsoft.com/office/drawing/2014/main" id="{AB65249C-07CE-4B29-9A0A-C5754B8A9974}"/>
                </a:ext>
              </a:extLst>
            </p:cNvPr>
            <p:cNvCxnSpPr/>
            <p:nvPr/>
          </p:nvCxnSpPr>
          <p:spPr>
            <a:xfrm rot="5400000" flipH="1" flipV="1">
              <a:off x="660156" y="5936390"/>
              <a:ext cx="153858" cy="906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65" name="Straight Connector 164">
              <a:extLst>
                <a:ext uri="{FF2B5EF4-FFF2-40B4-BE49-F238E27FC236}">
                  <a16:creationId xmlns:a16="http://schemas.microsoft.com/office/drawing/2014/main" id="{FBADA72A-4A7A-44A3-8F8C-24A09C6799AF}"/>
                </a:ext>
              </a:extLst>
            </p:cNvPr>
            <p:cNvCxnSpPr>
              <a:stCxn id="162" idx="4"/>
            </p:cNvCxnSpPr>
            <p:nvPr/>
          </p:nvCxnSpPr>
          <p:spPr>
            <a:xfrm rot="5400000">
              <a:off x="688074" y="5935715"/>
              <a:ext cx="220477"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6" name="Straight Connector 165">
              <a:extLst>
                <a:ext uri="{FF2B5EF4-FFF2-40B4-BE49-F238E27FC236}">
                  <a16:creationId xmlns:a16="http://schemas.microsoft.com/office/drawing/2014/main" id="{07793531-D620-4871-87AE-DF4E1DBA10D5}"/>
                </a:ext>
              </a:extLst>
            </p:cNvPr>
            <p:cNvCxnSpPr/>
            <p:nvPr/>
          </p:nvCxnSpPr>
          <p:spPr>
            <a:xfrm rot="5400000">
              <a:off x="707055" y="6073660"/>
              <a:ext cx="142755" cy="39758"/>
            </a:xfrm>
            <a:prstGeom prst="line">
              <a:avLst/>
            </a:prstGeom>
          </p:spPr>
          <p:style>
            <a:lnRef idx="1">
              <a:schemeClr val="accent1"/>
            </a:lnRef>
            <a:fillRef idx="0">
              <a:schemeClr val="accent1"/>
            </a:fillRef>
            <a:effectRef idx="0">
              <a:schemeClr val="accent1"/>
            </a:effectRef>
            <a:fontRef idx="minor">
              <a:schemeClr val="tx1"/>
            </a:fontRef>
          </p:style>
        </p:cxnSp>
        <p:cxnSp>
          <p:nvCxnSpPr>
            <p:cNvPr id="167" name="Straight Connector 166">
              <a:extLst>
                <a:ext uri="{FF2B5EF4-FFF2-40B4-BE49-F238E27FC236}">
                  <a16:creationId xmlns:a16="http://schemas.microsoft.com/office/drawing/2014/main" id="{6C9F6D9B-E666-4F13-8D46-D6FE7E43C5B8}"/>
                </a:ext>
              </a:extLst>
            </p:cNvPr>
            <p:cNvCxnSpPr/>
            <p:nvPr/>
          </p:nvCxnSpPr>
          <p:spPr>
            <a:xfrm rot="16200000" flipH="1">
              <a:off x="782570" y="5958636"/>
              <a:ext cx="123721" cy="60431"/>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14" name="Group 129">
            <a:extLst>
              <a:ext uri="{FF2B5EF4-FFF2-40B4-BE49-F238E27FC236}">
                <a16:creationId xmlns:a16="http://schemas.microsoft.com/office/drawing/2014/main" id="{B852A9DD-C9A4-490C-ABF5-82EBEE0AA9CE}"/>
              </a:ext>
            </a:extLst>
          </p:cNvPr>
          <p:cNvGrpSpPr>
            <a:grpSpLocks/>
          </p:cNvGrpSpPr>
          <p:nvPr/>
        </p:nvGrpSpPr>
        <p:grpSpPr bwMode="auto">
          <a:xfrm>
            <a:off x="655638" y="6072188"/>
            <a:ext cx="182562" cy="482600"/>
            <a:chOff x="691762" y="5682721"/>
            <a:chExt cx="182884" cy="482195"/>
          </a:xfrm>
        </p:grpSpPr>
        <p:sp>
          <p:nvSpPr>
            <p:cNvPr id="169" name="Oval 168">
              <a:extLst>
                <a:ext uri="{FF2B5EF4-FFF2-40B4-BE49-F238E27FC236}">
                  <a16:creationId xmlns:a16="http://schemas.microsoft.com/office/drawing/2014/main" id="{8C59C7E2-C9A4-4C47-94A6-449ACD92EB89}"/>
                </a:ext>
              </a:extLst>
            </p:cNvPr>
            <p:cNvSpPr/>
            <p:nvPr/>
          </p:nvSpPr>
          <p:spPr>
            <a:xfrm>
              <a:off x="726749" y="5682721"/>
              <a:ext cx="143127" cy="142755"/>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cxnSp>
          <p:nvCxnSpPr>
            <p:cNvPr id="170" name="Straight Connector 169">
              <a:extLst>
                <a:ext uri="{FF2B5EF4-FFF2-40B4-BE49-F238E27FC236}">
                  <a16:creationId xmlns:a16="http://schemas.microsoft.com/office/drawing/2014/main" id="{2D413867-297B-4733-A68C-C7A84AD5757B}"/>
                </a:ext>
              </a:extLst>
            </p:cNvPr>
            <p:cNvCxnSpPr/>
            <p:nvPr/>
          </p:nvCxnSpPr>
          <p:spPr>
            <a:xfrm rot="16200000" flipV="1">
              <a:off x="775421" y="6070471"/>
              <a:ext cx="130066" cy="5248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1" name="Straight Connector 170">
              <a:extLst>
                <a:ext uri="{FF2B5EF4-FFF2-40B4-BE49-F238E27FC236}">
                  <a16:creationId xmlns:a16="http://schemas.microsoft.com/office/drawing/2014/main" id="{52B19CBE-3C1D-401D-BD8B-24116394554B}"/>
                </a:ext>
              </a:extLst>
            </p:cNvPr>
            <p:cNvCxnSpPr/>
            <p:nvPr/>
          </p:nvCxnSpPr>
          <p:spPr>
            <a:xfrm rot="5400000" flipH="1" flipV="1">
              <a:off x="660156" y="5936390"/>
              <a:ext cx="153858" cy="906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72" name="Straight Connector 171">
              <a:extLst>
                <a:ext uri="{FF2B5EF4-FFF2-40B4-BE49-F238E27FC236}">
                  <a16:creationId xmlns:a16="http://schemas.microsoft.com/office/drawing/2014/main" id="{C7776F6F-B513-4F8F-9040-96551BA6BBED}"/>
                </a:ext>
              </a:extLst>
            </p:cNvPr>
            <p:cNvCxnSpPr>
              <a:stCxn id="169" idx="4"/>
            </p:cNvCxnSpPr>
            <p:nvPr/>
          </p:nvCxnSpPr>
          <p:spPr>
            <a:xfrm rot="5400000">
              <a:off x="688073" y="5935715"/>
              <a:ext cx="220477"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3" name="Straight Connector 172">
              <a:extLst>
                <a:ext uri="{FF2B5EF4-FFF2-40B4-BE49-F238E27FC236}">
                  <a16:creationId xmlns:a16="http://schemas.microsoft.com/office/drawing/2014/main" id="{8520D0F9-FFC8-4CD1-99E5-C8E5B91EC699}"/>
                </a:ext>
              </a:extLst>
            </p:cNvPr>
            <p:cNvCxnSpPr/>
            <p:nvPr/>
          </p:nvCxnSpPr>
          <p:spPr>
            <a:xfrm rot="5400000">
              <a:off x="707056" y="6073660"/>
              <a:ext cx="142755" cy="39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74" name="Straight Connector 173">
              <a:extLst>
                <a:ext uri="{FF2B5EF4-FFF2-40B4-BE49-F238E27FC236}">
                  <a16:creationId xmlns:a16="http://schemas.microsoft.com/office/drawing/2014/main" id="{C677EDE5-8492-40DA-97AF-6CD440C5A2F2}"/>
                </a:ext>
              </a:extLst>
            </p:cNvPr>
            <p:cNvCxnSpPr/>
            <p:nvPr/>
          </p:nvCxnSpPr>
          <p:spPr>
            <a:xfrm rot="16200000" flipH="1">
              <a:off x="782570" y="5958636"/>
              <a:ext cx="123721" cy="60431"/>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15" name="Group 136">
            <a:extLst>
              <a:ext uri="{FF2B5EF4-FFF2-40B4-BE49-F238E27FC236}">
                <a16:creationId xmlns:a16="http://schemas.microsoft.com/office/drawing/2014/main" id="{047B91CE-08EE-4150-B9A1-B7444EF130FF}"/>
              </a:ext>
            </a:extLst>
          </p:cNvPr>
          <p:cNvGrpSpPr>
            <a:grpSpLocks/>
          </p:cNvGrpSpPr>
          <p:nvPr/>
        </p:nvGrpSpPr>
        <p:grpSpPr bwMode="auto">
          <a:xfrm>
            <a:off x="863600" y="6192838"/>
            <a:ext cx="182563" cy="482600"/>
            <a:chOff x="691762" y="5682721"/>
            <a:chExt cx="182884" cy="482195"/>
          </a:xfrm>
        </p:grpSpPr>
        <p:sp>
          <p:nvSpPr>
            <p:cNvPr id="176" name="Oval 175">
              <a:extLst>
                <a:ext uri="{FF2B5EF4-FFF2-40B4-BE49-F238E27FC236}">
                  <a16:creationId xmlns:a16="http://schemas.microsoft.com/office/drawing/2014/main" id="{4CE215DE-FCF1-41AD-8BA3-1BB33D33683D}"/>
                </a:ext>
              </a:extLst>
            </p:cNvPr>
            <p:cNvSpPr/>
            <p:nvPr/>
          </p:nvSpPr>
          <p:spPr>
            <a:xfrm>
              <a:off x="726748" y="5682721"/>
              <a:ext cx="143126" cy="142755"/>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cxnSp>
          <p:nvCxnSpPr>
            <p:cNvPr id="177" name="Straight Connector 176">
              <a:extLst>
                <a:ext uri="{FF2B5EF4-FFF2-40B4-BE49-F238E27FC236}">
                  <a16:creationId xmlns:a16="http://schemas.microsoft.com/office/drawing/2014/main" id="{ED9AB090-3D53-44CA-A715-19F9BAD82E47}"/>
                </a:ext>
              </a:extLst>
            </p:cNvPr>
            <p:cNvCxnSpPr/>
            <p:nvPr/>
          </p:nvCxnSpPr>
          <p:spPr>
            <a:xfrm rot="16200000" flipV="1">
              <a:off x="775422" y="6070471"/>
              <a:ext cx="130066" cy="52479"/>
            </a:xfrm>
            <a:prstGeom prst="line">
              <a:avLst/>
            </a:prstGeom>
          </p:spPr>
          <p:style>
            <a:lnRef idx="1">
              <a:schemeClr val="accent1"/>
            </a:lnRef>
            <a:fillRef idx="0">
              <a:schemeClr val="accent1"/>
            </a:fillRef>
            <a:effectRef idx="0">
              <a:schemeClr val="accent1"/>
            </a:effectRef>
            <a:fontRef idx="minor">
              <a:schemeClr val="tx1"/>
            </a:fontRef>
          </p:style>
        </p:cxnSp>
        <p:cxnSp>
          <p:nvCxnSpPr>
            <p:cNvPr id="178" name="Straight Connector 177">
              <a:extLst>
                <a:ext uri="{FF2B5EF4-FFF2-40B4-BE49-F238E27FC236}">
                  <a16:creationId xmlns:a16="http://schemas.microsoft.com/office/drawing/2014/main" id="{9E6C70D7-219A-4016-9C5B-CC1DC37053BB}"/>
                </a:ext>
              </a:extLst>
            </p:cNvPr>
            <p:cNvCxnSpPr/>
            <p:nvPr/>
          </p:nvCxnSpPr>
          <p:spPr>
            <a:xfrm rot="5400000" flipH="1" flipV="1">
              <a:off x="660156" y="5936390"/>
              <a:ext cx="153858" cy="906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79" name="Straight Connector 178">
              <a:extLst>
                <a:ext uri="{FF2B5EF4-FFF2-40B4-BE49-F238E27FC236}">
                  <a16:creationId xmlns:a16="http://schemas.microsoft.com/office/drawing/2014/main" id="{0B931D4D-9058-4DFD-8AD3-322B87D985FA}"/>
                </a:ext>
              </a:extLst>
            </p:cNvPr>
            <p:cNvCxnSpPr>
              <a:stCxn id="176" idx="4"/>
            </p:cNvCxnSpPr>
            <p:nvPr/>
          </p:nvCxnSpPr>
          <p:spPr>
            <a:xfrm rot="5400000">
              <a:off x="688074" y="5935715"/>
              <a:ext cx="220477"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0" name="Straight Connector 179">
              <a:extLst>
                <a:ext uri="{FF2B5EF4-FFF2-40B4-BE49-F238E27FC236}">
                  <a16:creationId xmlns:a16="http://schemas.microsoft.com/office/drawing/2014/main" id="{9CA1ADF3-F64F-43EA-8564-876CFA779F11}"/>
                </a:ext>
              </a:extLst>
            </p:cNvPr>
            <p:cNvCxnSpPr/>
            <p:nvPr/>
          </p:nvCxnSpPr>
          <p:spPr>
            <a:xfrm rot="5400000">
              <a:off x="707055" y="6073660"/>
              <a:ext cx="142755" cy="39758"/>
            </a:xfrm>
            <a:prstGeom prst="line">
              <a:avLst/>
            </a:prstGeom>
          </p:spPr>
          <p:style>
            <a:lnRef idx="1">
              <a:schemeClr val="accent1"/>
            </a:lnRef>
            <a:fillRef idx="0">
              <a:schemeClr val="accent1"/>
            </a:fillRef>
            <a:effectRef idx="0">
              <a:schemeClr val="accent1"/>
            </a:effectRef>
            <a:fontRef idx="minor">
              <a:schemeClr val="tx1"/>
            </a:fontRef>
          </p:style>
        </p:cxnSp>
        <p:cxnSp>
          <p:nvCxnSpPr>
            <p:cNvPr id="181" name="Straight Connector 180">
              <a:extLst>
                <a:ext uri="{FF2B5EF4-FFF2-40B4-BE49-F238E27FC236}">
                  <a16:creationId xmlns:a16="http://schemas.microsoft.com/office/drawing/2014/main" id="{75E7FA84-EC16-4434-995E-72AED90598E5}"/>
                </a:ext>
              </a:extLst>
            </p:cNvPr>
            <p:cNvCxnSpPr/>
            <p:nvPr/>
          </p:nvCxnSpPr>
          <p:spPr>
            <a:xfrm rot="16200000" flipH="1">
              <a:off x="782570" y="5958636"/>
              <a:ext cx="123721" cy="60431"/>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16" name="Group 143">
            <a:extLst>
              <a:ext uri="{FF2B5EF4-FFF2-40B4-BE49-F238E27FC236}">
                <a16:creationId xmlns:a16="http://schemas.microsoft.com/office/drawing/2014/main" id="{9F9E61E3-A992-4138-B3D1-981D4A10BC22}"/>
              </a:ext>
            </a:extLst>
          </p:cNvPr>
          <p:cNvGrpSpPr>
            <a:grpSpLocks/>
          </p:cNvGrpSpPr>
          <p:nvPr/>
        </p:nvGrpSpPr>
        <p:grpSpPr bwMode="auto">
          <a:xfrm>
            <a:off x="1079500" y="6305550"/>
            <a:ext cx="182563" cy="482600"/>
            <a:chOff x="691762" y="5682721"/>
            <a:chExt cx="182884" cy="482195"/>
          </a:xfrm>
        </p:grpSpPr>
        <p:sp>
          <p:nvSpPr>
            <p:cNvPr id="183" name="Oval 182">
              <a:extLst>
                <a:ext uri="{FF2B5EF4-FFF2-40B4-BE49-F238E27FC236}">
                  <a16:creationId xmlns:a16="http://schemas.microsoft.com/office/drawing/2014/main" id="{8B250702-7357-4AC6-8D19-6A8E0A3F0F97}"/>
                </a:ext>
              </a:extLst>
            </p:cNvPr>
            <p:cNvSpPr/>
            <p:nvPr/>
          </p:nvSpPr>
          <p:spPr>
            <a:xfrm>
              <a:off x="726748" y="5682721"/>
              <a:ext cx="143126" cy="142755"/>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cxnSp>
          <p:nvCxnSpPr>
            <p:cNvPr id="184" name="Straight Connector 183">
              <a:extLst>
                <a:ext uri="{FF2B5EF4-FFF2-40B4-BE49-F238E27FC236}">
                  <a16:creationId xmlns:a16="http://schemas.microsoft.com/office/drawing/2014/main" id="{89F4D539-4670-4413-926E-086DC4964B2B}"/>
                </a:ext>
              </a:extLst>
            </p:cNvPr>
            <p:cNvCxnSpPr/>
            <p:nvPr/>
          </p:nvCxnSpPr>
          <p:spPr>
            <a:xfrm rot="16200000" flipV="1">
              <a:off x="775422" y="6070471"/>
              <a:ext cx="130066" cy="52479"/>
            </a:xfrm>
            <a:prstGeom prst="line">
              <a:avLst/>
            </a:prstGeom>
          </p:spPr>
          <p:style>
            <a:lnRef idx="1">
              <a:schemeClr val="accent1"/>
            </a:lnRef>
            <a:fillRef idx="0">
              <a:schemeClr val="accent1"/>
            </a:fillRef>
            <a:effectRef idx="0">
              <a:schemeClr val="accent1"/>
            </a:effectRef>
            <a:fontRef idx="minor">
              <a:schemeClr val="tx1"/>
            </a:fontRef>
          </p:style>
        </p:cxnSp>
        <p:cxnSp>
          <p:nvCxnSpPr>
            <p:cNvPr id="185" name="Straight Connector 184">
              <a:extLst>
                <a:ext uri="{FF2B5EF4-FFF2-40B4-BE49-F238E27FC236}">
                  <a16:creationId xmlns:a16="http://schemas.microsoft.com/office/drawing/2014/main" id="{45AF7176-7358-4B9B-A0B6-8A74CD50A4F9}"/>
                </a:ext>
              </a:extLst>
            </p:cNvPr>
            <p:cNvCxnSpPr/>
            <p:nvPr/>
          </p:nvCxnSpPr>
          <p:spPr>
            <a:xfrm rot="5400000" flipH="1" flipV="1">
              <a:off x="660156" y="5936390"/>
              <a:ext cx="153859" cy="906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86" name="Straight Connector 185">
              <a:extLst>
                <a:ext uri="{FF2B5EF4-FFF2-40B4-BE49-F238E27FC236}">
                  <a16:creationId xmlns:a16="http://schemas.microsoft.com/office/drawing/2014/main" id="{0B5020E2-9E0F-42B4-9959-ED0B6BCFD78F}"/>
                </a:ext>
              </a:extLst>
            </p:cNvPr>
            <p:cNvCxnSpPr>
              <a:stCxn id="183" idx="4"/>
            </p:cNvCxnSpPr>
            <p:nvPr/>
          </p:nvCxnSpPr>
          <p:spPr>
            <a:xfrm rot="5400000">
              <a:off x="688073" y="5935716"/>
              <a:ext cx="22047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7" name="Straight Connector 186">
              <a:extLst>
                <a:ext uri="{FF2B5EF4-FFF2-40B4-BE49-F238E27FC236}">
                  <a16:creationId xmlns:a16="http://schemas.microsoft.com/office/drawing/2014/main" id="{B95A4715-74DE-4E40-8736-B36CCE5F9388}"/>
                </a:ext>
              </a:extLst>
            </p:cNvPr>
            <p:cNvCxnSpPr/>
            <p:nvPr/>
          </p:nvCxnSpPr>
          <p:spPr>
            <a:xfrm rot="5400000">
              <a:off x="707055" y="6073660"/>
              <a:ext cx="142755" cy="39758"/>
            </a:xfrm>
            <a:prstGeom prst="line">
              <a:avLst/>
            </a:prstGeom>
          </p:spPr>
          <p:style>
            <a:lnRef idx="1">
              <a:schemeClr val="accent1"/>
            </a:lnRef>
            <a:fillRef idx="0">
              <a:schemeClr val="accent1"/>
            </a:fillRef>
            <a:effectRef idx="0">
              <a:schemeClr val="accent1"/>
            </a:effectRef>
            <a:fontRef idx="minor">
              <a:schemeClr val="tx1"/>
            </a:fontRef>
          </p:style>
        </p:cxnSp>
        <p:cxnSp>
          <p:nvCxnSpPr>
            <p:cNvPr id="188" name="Straight Connector 187">
              <a:extLst>
                <a:ext uri="{FF2B5EF4-FFF2-40B4-BE49-F238E27FC236}">
                  <a16:creationId xmlns:a16="http://schemas.microsoft.com/office/drawing/2014/main" id="{7F6BE5CF-A8F2-4C6A-A0F4-4E303714895D}"/>
                </a:ext>
              </a:extLst>
            </p:cNvPr>
            <p:cNvCxnSpPr/>
            <p:nvPr/>
          </p:nvCxnSpPr>
          <p:spPr>
            <a:xfrm rot="16200000" flipH="1">
              <a:off x="782570" y="5958636"/>
              <a:ext cx="123721" cy="60431"/>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189" name="Straight Connector 188">
            <a:extLst>
              <a:ext uri="{FF2B5EF4-FFF2-40B4-BE49-F238E27FC236}">
                <a16:creationId xmlns:a16="http://schemas.microsoft.com/office/drawing/2014/main" id="{57778385-4FEE-46E1-ADF6-6A3A4381C111}"/>
              </a:ext>
            </a:extLst>
          </p:cNvPr>
          <p:cNvCxnSpPr/>
          <p:nvPr/>
        </p:nvCxnSpPr>
        <p:spPr>
          <a:xfrm rot="10800000">
            <a:off x="1390650" y="5310188"/>
            <a:ext cx="8099425" cy="1587"/>
          </a:xfrm>
          <a:prstGeom prst="line">
            <a:avLst/>
          </a:prstGeom>
          <a:ln w="31750">
            <a:solidFill>
              <a:srgbClr val="0070C0"/>
            </a:solidFill>
            <a:prstDash val="dash"/>
          </a:ln>
        </p:spPr>
        <p:style>
          <a:lnRef idx="1">
            <a:schemeClr val="accent1"/>
          </a:lnRef>
          <a:fillRef idx="0">
            <a:schemeClr val="accent1"/>
          </a:fillRef>
          <a:effectRef idx="0">
            <a:schemeClr val="accent1"/>
          </a:effectRef>
          <a:fontRef idx="minor">
            <a:schemeClr val="tx1"/>
          </a:fontRef>
        </p:style>
      </p:cxnSp>
      <p:grpSp>
        <p:nvGrpSpPr>
          <p:cNvPr id="17" name="Group 86">
            <a:extLst>
              <a:ext uri="{FF2B5EF4-FFF2-40B4-BE49-F238E27FC236}">
                <a16:creationId xmlns:a16="http://schemas.microsoft.com/office/drawing/2014/main" id="{468F62A6-8558-48EE-9139-3F42C387752D}"/>
              </a:ext>
            </a:extLst>
          </p:cNvPr>
          <p:cNvGrpSpPr>
            <a:grpSpLocks/>
          </p:cNvGrpSpPr>
          <p:nvPr/>
        </p:nvGrpSpPr>
        <p:grpSpPr bwMode="auto">
          <a:xfrm flipV="1">
            <a:off x="4408488" y="3097213"/>
            <a:ext cx="4438650" cy="2181225"/>
            <a:chOff x="3641766" y="1512587"/>
            <a:chExt cx="3637826" cy="2181300"/>
          </a:xfrm>
        </p:grpSpPr>
        <p:sp>
          <p:nvSpPr>
            <p:cNvPr id="22572" name="Freeform 80">
              <a:extLst>
                <a:ext uri="{FF2B5EF4-FFF2-40B4-BE49-F238E27FC236}">
                  <a16:creationId xmlns:a16="http://schemas.microsoft.com/office/drawing/2014/main" id="{D443DF82-A0E6-4091-B514-C5B5B6766FB0}"/>
                </a:ext>
              </a:extLst>
            </p:cNvPr>
            <p:cNvSpPr>
              <a:spLocks/>
            </p:cNvSpPr>
            <p:nvPr/>
          </p:nvSpPr>
          <p:spPr bwMode="auto">
            <a:xfrm>
              <a:off x="3641766" y="1512587"/>
              <a:ext cx="911589" cy="1084624"/>
            </a:xfrm>
            <a:custGeom>
              <a:avLst/>
              <a:gdLst>
                <a:gd name="T0" fmla="*/ 2147483646 w 143"/>
                <a:gd name="T1" fmla="*/ 0 h 206"/>
                <a:gd name="T2" fmla="*/ 2147483646 w 143"/>
                <a:gd name="T3" fmla="*/ 2147483646 h 206"/>
                <a:gd name="T4" fmla="*/ 2147483646 w 143"/>
                <a:gd name="T5" fmla="*/ 2147483646 h 206"/>
                <a:gd name="T6" fmla="*/ 2147483646 w 143"/>
                <a:gd name="T7" fmla="*/ 2147483646 h 206"/>
                <a:gd name="T8" fmla="*/ 2147483646 w 143"/>
                <a:gd name="T9" fmla="*/ 2147483646 h 206"/>
                <a:gd name="T10" fmla="*/ 2147483646 w 143"/>
                <a:gd name="T11" fmla="*/ 2147483646 h 206"/>
                <a:gd name="T12" fmla="*/ 2147483646 w 143"/>
                <a:gd name="T13" fmla="*/ 2147483646 h 206"/>
                <a:gd name="T14" fmla="*/ 2147483646 w 143"/>
                <a:gd name="T15" fmla="*/ 2147483646 h 206"/>
                <a:gd name="T16" fmla="*/ 2147483646 w 143"/>
                <a:gd name="T17" fmla="*/ 2147483646 h 206"/>
                <a:gd name="T18" fmla="*/ 2147483646 w 143"/>
                <a:gd name="T19" fmla="*/ 2147483646 h 206"/>
                <a:gd name="T20" fmla="*/ 2147483646 w 143"/>
                <a:gd name="T21" fmla="*/ 2147483646 h 206"/>
                <a:gd name="T22" fmla="*/ 2147483646 w 143"/>
                <a:gd name="T23" fmla="*/ 2147483646 h 206"/>
                <a:gd name="T24" fmla="*/ 2147483646 w 143"/>
                <a:gd name="T25" fmla="*/ 2147483646 h 206"/>
                <a:gd name="T26" fmla="*/ 2147483646 w 143"/>
                <a:gd name="T27" fmla="*/ 2147483646 h 206"/>
                <a:gd name="T28" fmla="*/ 2147483646 w 143"/>
                <a:gd name="T29" fmla="*/ 2147483646 h 206"/>
                <a:gd name="T30" fmla="*/ 2147483646 w 143"/>
                <a:gd name="T31" fmla="*/ 2147483646 h 206"/>
                <a:gd name="T32" fmla="*/ 2147483646 w 143"/>
                <a:gd name="T33" fmla="*/ 2147483646 h 206"/>
                <a:gd name="T34" fmla="*/ 2147483646 w 143"/>
                <a:gd name="T35" fmla="*/ 2147483646 h 206"/>
                <a:gd name="T36" fmla="*/ 2147483646 w 143"/>
                <a:gd name="T37" fmla="*/ 2147483646 h 206"/>
                <a:gd name="T38" fmla="*/ 2147483646 w 143"/>
                <a:gd name="T39" fmla="*/ 2147483646 h 206"/>
                <a:gd name="T40" fmla="*/ 2147483646 w 143"/>
                <a:gd name="T41" fmla="*/ 2147483646 h 206"/>
                <a:gd name="T42" fmla="*/ 2147483646 w 143"/>
                <a:gd name="T43" fmla="*/ 2147483646 h 206"/>
                <a:gd name="T44" fmla="*/ 2147483646 w 143"/>
                <a:gd name="T45" fmla="*/ 2147483646 h 206"/>
                <a:gd name="T46" fmla="*/ 2147483646 w 143"/>
                <a:gd name="T47" fmla="*/ 2147483646 h 206"/>
                <a:gd name="T48" fmla="*/ 2147483646 w 143"/>
                <a:gd name="T49" fmla="*/ 2147483646 h 206"/>
                <a:gd name="T50" fmla="*/ 2147483646 w 143"/>
                <a:gd name="T51" fmla="*/ 2147483646 h 206"/>
                <a:gd name="T52" fmla="*/ 2147483646 w 143"/>
                <a:gd name="T53" fmla="*/ 2147483646 h 206"/>
                <a:gd name="T54" fmla="*/ 2147483646 w 143"/>
                <a:gd name="T55" fmla="*/ 2147483646 h 206"/>
                <a:gd name="T56" fmla="*/ 2147483646 w 143"/>
                <a:gd name="T57" fmla="*/ 2147483646 h 206"/>
                <a:gd name="T58" fmla="*/ 2147483646 w 143"/>
                <a:gd name="T59" fmla="*/ 2147483646 h 206"/>
                <a:gd name="T60" fmla="*/ 2147483646 w 143"/>
                <a:gd name="T61" fmla="*/ 2147483646 h 206"/>
                <a:gd name="T62" fmla="*/ 2147483646 w 143"/>
                <a:gd name="T63" fmla="*/ 2147483646 h 206"/>
                <a:gd name="T64" fmla="*/ 2147483646 w 143"/>
                <a:gd name="T65" fmla="*/ 2147483646 h 206"/>
                <a:gd name="T66" fmla="*/ 2147483646 w 143"/>
                <a:gd name="T67" fmla="*/ 2147483646 h 206"/>
                <a:gd name="T68" fmla="*/ 2147483646 w 143"/>
                <a:gd name="T69" fmla="*/ 2147483646 h 206"/>
                <a:gd name="T70" fmla="*/ 2147483646 w 143"/>
                <a:gd name="T71" fmla="*/ 2147483646 h 20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143"/>
                <a:gd name="T109" fmla="*/ 0 h 206"/>
                <a:gd name="T110" fmla="*/ 143 w 143"/>
                <a:gd name="T111" fmla="*/ 206 h 20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143" h="206">
                  <a:moveTo>
                    <a:pt x="0" y="0"/>
                  </a:moveTo>
                  <a:lnTo>
                    <a:pt x="2" y="0"/>
                  </a:lnTo>
                  <a:lnTo>
                    <a:pt x="4" y="1"/>
                  </a:lnTo>
                  <a:lnTo>
                    <a:pt x="6" y="1"/>
                  </a:lnTo>
                  <a:lnTo>
                    <a:pt x="8" y="1"/>
                  </a:lnTo>
                  <a:lnTo>
                    <a:pt x="10" y="2"/>
                  </a:lnTo>
                  <a:lnTo>
                    <a:pt x="12" y="2"/>
                  </a:lnTo>
                  <a:lnTo>
                    <a:pt x="14" y="3"/>
                  </a:lnTo>
                  <a:lnTo>
                    <a:pt x="16" y="3"/>
                  </a:lnTo>
                  <a:lnTo>
                    <a:pt x="18" y="4"/>
                  </a:lnTo>
                  <a:lnTo>
                    <a:pt x="20" y="5"/>
                  </a:lnTo>
                  <a:lnTo>
                    <a:pt x="22" y="6"/>
                  </a:lnTo>
                  <a:lnTo>
                    <a:pt x="24" y="7"/>
                  </a:lnTo>
                  <a:lnTo>
                    <a:pt x="26" y="9"/>
                  </a:lnTo>
                  <a:lnTo>
                    <a:pt x="28" y="10"/>
                  </a:lnTo>
                  <a:lnTo>
                    <a:pt x="30" y="11"/>
                  </a:lnTo>
                  <a:lnTo>
                    <a:pt x="32" y="13"/>
                  </a:lnTo>
                  <a:lnTo>
                    <a:pt x="34" y="14"/>
                  </a:lnTo>
                  <a:lnTo>
                    <a:pt x="36" y="16"/>
                  </a:lnTo>
                  <a:lnTo>
                    <a:pt x="38" y="18"/>
                  </a:lnTo>
                  <a:lnTo>
                    <a:pt x="40" y="20"/>
                  </a:lnTo>
                  <a:lnTo>
                    <a:pt x="42" y="22"/>
                  </a:lnTo>
                  <a:lnTo>
                    <a:pt x="44" y="24"/>
                  </a:lnTo>
                  <a:lnTo>
                    <a:pt x="46" y="26"/>
                  </a:lnTo>
                  <a:lnTo>
                    <a:pt x="48" y="28"/>
                  </a:lnTo>
                  <a:lnTo>
                    <a:pt x="50" y="31"/>
                  </a:lnTo>
                  <a:lnTo>
                    <a:pt x="52" y="33"/>
                  </a:lnTo>
                  <a:lnTo>
                    <a:pt x="54" y="35"/>
                  </a:lnTo>
                  <a:lnTo>
                    <a:pt x="56" y="38"/>
                  </a:lnTo>
                  <a:lnTo>
                    <a:pt x="58" y="41"/>
                  </a:lnTo>
                  <a:lnTo>
                    <a:pt x="60" y="43"/>
                  </a:lnTo>
                  <a:lnTo>
                    <a:pt x="62" y="46"/>
                  </a:lnTo>
                  <a:lnTo>
                    <a:pt x="64" y="49"/>
                  </a:lnTo>
                  <a:lnTo>
                    <a:pt x="66" y="52"/>
                  </a:lnTo>
                  <a:lnTo>
                    <a:pt x="68" y="55"/>
                  </a:lnTo>
                  <a:lnTo>
                    <a:pt x="70" y="58"/>
                  </a:lnTo>
                  <a:lnTo>
                    <a:pt x="72" y="61"/>
                  </a:lnTo>
                  <a:lnTo>
                    <a:pt x="74" y="65"/>
                  </a:lnTo>
                  <a:lnTo>
                    <a:pt x="76" y="68"/>
                  </a:lnTo>
                  <a:lnTo>
                    <a:pt x="78" y="71"/>
                  </a:lnTo>
                  <a:lnTo>
                    <a:pt x="80" y="75"/>
                  </a:lnTo>
                  <a:lnTo>
                    <a:pt x="82" y="78"/>
                  </a:lnTo>
                  <a:lnTo>
                    <a:pt x="84" y="82"/>
                  </a:lnTo>
                  <a:lnTo>
                    <a:pt x="86" y="86"/>
                  </a:lnTo>
                  <a:lnTo>
                    <a:pt x="88" y="89"/>
                  </a:lnTo>
                  <a:lnTo>
                    <a:pt x="90" y="93"/>
                  </a:lnTo>
                  <a:lnTo>
                    <a:pt x="92" y="97"/>
                  </a:lnTo>
                  <a:lnTo>
                    <a:pt x="94" y="101"/>
                  </a:lnTo>
                  <a:lnTo>
                    <a:pt x="96" y="105"/>
                  </a:lnTo>
                  <a:lnTo>
                    <a:pt x="98" y="109"/>
                  </a:lnTo>
                  <a:lnTo>
                    <a:pt x="100" y="113"/>
                  </a:lnTo>
                  <a:lnTo>
                    <a:pt x="102" y="117"/>
                  </a:lnTo>
                  <a:lnTo>
                    <a:pt x="104" y="121"/>
                  </a:lnTo>
                  <a:lnTo>
                    <a:pt x="106" y="125"/>
                  </a:lnTo>
                  <a:lnTo>
                    <a:pt x="108" y="129"/>
                  </a:lnTo>
                  <a:lnTo>
                    <a:pt x="110" y="133"/>
                  </a:lnTo>
                  <a:lnTo>
                    <a:pt x="112" y="138"/>
                  </a:lnTo>
                  <a:lnTo>
                    <a:pt x="114" y="142"/>
                  </a:lnTo>
                  <a:lnTo>
                    <a:pt x="116" y="146"/>
                  </a:lnTo>
                  <a:lnTo>
                    <a:pt x="118" y="150"/>
                  </a:lnTo>
                  <a:lnTo>
                    <a:pt x="120" y="155"/>
                  </a:lnTo>
                  <a:lnTo>
                    <a:pt x="122" y="159"/>
                  </a:lnTo>
                  <a:lnTo>
                    <a:pt x="124" y="164"/>
                  </a:lnTo>
                  <a:lnTo>
                    <a:pt x="126" y="168"/>
                  </a:lnTo>
                  <a:lnTo>
                    <a:pt x="128" y="173"/>
                  </a:lnTo>
                  <a:lnTo>
                    <a:pt x="130" y="177"/>
                  </a:lnTo>
                  <a:lnTo>
                    <a:pt x="132" y="182"/>
                  </a:lnTo>
                  <a:lnTo>
                    <a:pt x="134" y="186"/>
                  </a:lnTo>
                  <a:lnTo>
                    <a:pt x="136" y="191"/>
                  </a:lnTo>
                  <a:lnTo>
                    <a:pt x="138" y="195"/>
                  </a:lnTo>
                  <a:lnTo>
                    <a:pt x="140" y="200"/>
                  </a:lnTo>
                  <a:lnTo>
                    <a:pt x="142" y="204"/>
                  </a:lnTo>
                  <a:lnTo>
                    <a:pt x="143" y="206"/>
                  </a:lnTo>
                </a:path>
              </a:pathLst>
            </a:custGeom>
            <a:noFill/>
            <a:ln w="28575">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2573" name="Freeform 81">
              <a:extLst>
                <a:ext uri="{FF2B5EF4-FFF2-40B4-BE49-F238E27FC236}">
                  <a16:creationId xmlns:a16="http://schemas.microsoft.com/office/drawing/2014/main" id="{325AE839-FD92-4374-8DB5-2543830840BB}"/>
                </a:ext>
              </a:extLst>
            </p:cNvPr>
            <p:cNvSpPr>
              <a:spLocks/>
            </p:cNvSpPr>
            <p:nvPr/>
          </p:nvSpPr>
          <p:spPr bwMode="auto">
            <a:xfrm>
              <a:off x="4553355" y="2603237"/>
              <a:ext cx="909916" cy="1090650"/>
            </a:xfrm>
            <a:custGeom>
              <a:avLst/>
              <a:gdLst>
                <a:gd name="T0" fmla="*/ 2147483646 w 143"/>
                <a:gd name="T1" fmla="*/ 2147483646 h 207"/>
                <a:gd name="T2" fmla="*/ 2147483646 w 143"/>
                <a:gd name="T3" fmla="*/ 2147483646 h 207"/>
                <a:gd name="T4" fmla="*/ 2147483646 w 143"/>
                <a:gd name="T5" fmla="*/ 2147483646 h 207"/>
                <a:gd name="T6" fmla="*/ 2147483646 w 143"/>
                <a:gd name="T7" fmla="*/ 2147483646 h 207"/>
                <a:gd name="T8" fmla="*/ 2147483646 w 143"/>
                <a:gd name="T9" fmla="*/ 2147483646 h 207"/>
                <a:gd name="T10" fmla="*/ 2147483646 w 143"/>
                <a:gd name="T11" fmla="*/ 2147483646 h 207"/>
                <a:gd name="T12" fmla="*/ 2147483646 w 143"/>
                <a:gd name="T13" fmla="*/ 2147483646 h 207"/>
                <a:gd name="T14" fmla="*/ 2147483646 w 143"/>
                <a:gd name="T15" fmla="*/ 2147483646 h 207"/>
                <a:gd name="T16" fmla="*/ 2147483646 w 143"/>
                <a:gd name="T17" fmla="*/ 2147483646 h 207"/>
                <a:gd name="T18" fmla="*/ 2147483646 w 143"/>
                <a:gd name="T19" fmla="*/ 2147483646 h 207"/>
                <a:gd name="T20" fmla="*/ 2147483646 w 143"/>
                <a:gd name="T21" fmla="*/ 2147483646 h 207"/>
                <a:gd name="T22" fmla="*/ 2147483646 w 143"/>
                <a:gd name="T23" fmla="*/ 2147483646 h 207"/>
                <a:gd name="T24" fmla="*/ 2147483646 w 143"/>
                <a:gd name="T25" fmla="*/ 2147483646 h 207"/>
                <a:gd name="T26" fmla="*/ 2147483646 w 143"/>
                <a:gd name="T27" fmla="*/ 2147483646 h 207"/>
                <a:gd name="T28" fmla="*/ 2147483646 w 143"/>
                <a:gd name="T29" fmla="*/ 2147483646 h 207"/>
                <a:gd name="T30" fmla="*/ 2147483646 w 143"/>
                <a:gd name="T31" fmla="*/ 2147483646 h 207"/>
                <a:gd name="T32" fmla="*/ 2147483646 w 143"/>
                <a:gd name="T33" fmla="*/ 2147483646 h 207"/>
                <a:gd name="T34" fmla="*/ 2147483646 w 143"/>
                <a:gd name="T35" fmla="*/ 2147483646 h 207"/>
                <a:gd name="T36" fmla="*/ 2147483646 w 143"/>
                <a:gd name="T37" fmla="*/ 2147483646 h 207"/>
                <a:gd name="T38" fmla="*/ 2147483646 w 143"/>
                <a:gd name="T39" fmla="*/ 2147483646 h 207"/>
                <a:gd name="T40" fmla="*/ 2147483646 w 143"/>
                <a:gd name="T41" fmla="*/ 2147483646 h 207"/>
                <a:gd name="T42" fmla="*/ 2147483646 w 143"/>
                <a:gd name="T43" fmla="*/ 2147483646 h 207"/>
                <a:gd name="T44" fmla="*/ 2147483646 w 143"/>
                <a:gd name="T45" fmla="*/ 2147483646 h 207"/>
                <a:gd name="T46" fmla="*/ 2147483646 w 143"/>
                <a:gd name="T47" fmla="*/ 2147483646 h 207"/>
                <a:gd name="T48" fmla="*/ 2147483646 w 143"/>
                <a:gd name="T49" fmla="*/ 2147483646 h 207"/>
                <a:gd name="T50" fmla="*/ 2147483646 w 143"/>
                <a:gd name="T51" fmla="*/ 2147483646 h 207"/>
                <a:gd name="T52" fmla="*/ 2147483646 w 143"/>
                <a:gd name="T53" fmla="*/ 2147483646 h 207"/>
                <a:gd name="T54" fmla="*/ 2147483646 w 143"/>
                <a:gd name="T55" fmla="*/ 2147483646 h 207"/>
                <a:gd name="T56" fmla="*/ 2147483646 w 143"/>
                <a:gd name="T57" fmla="*/ 2147483646 h 207"/>
                <a:gd name="T58" fmla="*/ 2147483646 w 143"/>
                <a:gd name="T59" fmla="*/ 2147483646 h 207"/>
                <a:gd name="T60" fmla="*/ 2147483646 w 143"/>
                <a:gd name="T61" fmla="*/ 2147483646 h 207"/>
                <a:gd name="T62" fmla="*/ 2147483646 w 143"/>
                <a:gd name="T63" fmla="*/ 2147483646 h 207"/>
                <a:gd name="T64" fmla="*/ 2147483646 w 143"/>
                <a:gd name="T65" fmla="*/ 2147483646 h 207"/>
                <a:gd name="T66" fmla="*/ 2147483646 w 143"/>
                <a:gd name="T67" fmla="*/ 2147483646 h 207"/>
                <a:gd name="T68" fmla="*/ 2147483646 w 143"/>
                <a:gd name="T69" fmla="*/ 2147483646 h 207"/>
                <a:gd name="T70" fmla="*/ 2147483646 w 143"/>
                <a:gd name="T71" fmla="*/ 2147483646 h 207"/>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143"/>
                <a:gd name="T109" fmla="*/ 0 h 207"/>
                <a:gd name="T110" fmla="*/ 143 w 143"/>
                <a:gd name="T111" fmla="*/ 207 h 207"/>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143" h="207">
                  <a:moveTo>
                    <a:pt x="0" y="0"/>
                  </a:moveTo>
                  <a:lnTo>
                    <a:pt x="2" y="4"/>
                  </a:lnTo>
                  <a:lnTo>
                    <a:pt x="4" y="9"/>
                  </a:lnTo>
                  <a:lnTo>
                    <a:pt x="6" y="13"/>
                  </a:lnTo>
                  <a:lnTo>
                    <a:pt x="8" y="18"/>
                  </a:lnTo>
                  <a:lnTo>
                    <a:pt x="10" y="22"/>
                  </a:lnTo>
                  <a:lnTo>
                    <a:pt x="12" y="27"/>
                  </a:lnTo>
                  <a:lnTo>
                    <a:pt x="14" y="31"/>
                  </a:lnTo>
                  <a:lnTo>
                    <a:pt x="16" y="36"/>
                  </a:lnTo>
                  <a:lnTo>
                    <a:pt x="18" y="40"/>
                  </a:lnTo>
                  <a:lnTo>
                    <a:pt x="20" y="45"/>
                  </a:lnTo>
                  <a:lnTo>
                    <a:pt x="22" y="49"/>
                  </a:lnTo>
                  <a:lnTo>
                    <a:pt x="24" y="53"/>
                  </a:lnTo>
                  <a:lnTo>
                    <a:pt x="26" y="58"/>
                  </a:lnTo>
                  <a:lnTo>
                    <a:pt x="28" y="62"/>
                  </a:lnTo>
                  <a:lnTo>
                    <a:pt x="30" y="66"/>
                  </a:lnTo>
                  <a:lnTo>
                    <a:pt x="32" y="71"/>
                  </a:lnTo>
                  <a:lnTo>
                    <a:pt x="34" y="75"/>
                  </a:lnTo>
                  <a:lnTo>
                    <a:pt x="36" y="79"/>
                  </a:lnTo>
                  <a:lnTo>
                    <a:pt x="38" y="83"/>
                  </a:lnTo>
                  <a:lnTo>
                    <a:pt x="40" y="88"/>
                  </a:lnTo>
                  <a:lnTo>
                    <a:pt x="42" y="92"/>
                  </a:lnTo>
                  <a:lnTo>
                    <a:pt x="44" y="96"/>
                  </a:lnTo>
                  <a:lnTo>
                    <a:pt x="46" y="100"/>
                  </a:lnTo>
                  <a:lnTo>
                    <a:pt x="48" y="104"/>
                  </a:lnTo>
                  <a:lnTo>
                    <a:pt x="50" y="107"/>
                  </a:lnTo>
                  <a:lnTo>
                    <a:pt x="52" y="111"/>
                  </a:lnTo>
                  <a:lnTo>
                    <a:pt x="54" y="115"/>
                  </a:lnTo>
                  <a:lnTo>
                    <a:pt x="56" y="119"/>
                  </a:lnTo>
                  <a:lnTo>
                    <a:pt x="58" y="123"/>
                  </a:lnTo>
                  <a:lnTo>
                    <a:pt x="60" y="126"/>
                  </a:lnTo>
                  <a:lnTo>
                    <a:pt x="62" y="130"/>
                  </a:lnTo>
                  <a:lnTo>
                    <a:pt x="64" y="133"/>
                  </a:lnTo>
                  <a:lnTo>
                    <a:pt x="66" y="137"/>
                  </a:lnTo>
                  <a:lnTo>
                    <a:pt x="68" y="140"/>
                  </a:lnTo>
                  <a:lnTo>
                    <a:pt x="70" y="143"/>
                  </a:lnTo>
                  <a:lnTo>
                    <a:pt x="72" y="147"/>
                  </a:lnTo>
                  <a:lnTo>
                    <a:pt x="74" y="150"/>
                  </a:lnTo>
                  <a:lnTo>
                    <a:pt x="76" y="153"/>
                  </a:lnTo>
                  <a:lnTo>
                    <a:pt x="78" y="156"/>
                  </a:lnTo>
                  <a:lnTo>
                    <a:pt x="80" y="159"/>
                  </a:lnTo>
                  <a:lnTo>
                    <a:pt x="82" y="162"/>
                  </a:lnTo>
                  <a:lnTo>
                    <a:pt x="84" y="164"/>
                  </a:lnTo>
                  <a:lnTo>
                    <a:pt x="86" y="167"/>
                  </a:lnTo>
                  <a:lnTo>
                    <a:pt x="88" y="170"/>
                  </a:lnTo>
                  <a:lnTo>
                    <a:pt x="90" y="172"/>
                  </a:lnTo>
                  <a:lnTo>
                    <a:pt x="92" y="175"/>
                  </a:lnTo>
                  <a:lnTo>
                    <a:pt x="94" y="177"/>
                  </a:lnTo>
                  <a:lnTo>
                    <a:pt x="96" y="179"/>
                  </a:lnTo>
                  <a:lnTo>
                    <a:pt x="98" y="182"/>
                  </a:lnTo>
                  <a:lnTo>
                    <a:pt x="100" y="184"/>
                  </a:lnTo>
                  <a:lnTo>
                    <a:pt x="102" y="186"/>
                  </a:lnTo>
                  <a:lnTo>
                    <a:pt x="104" y="188"/>
                  </a:lnTo>
                  <a:lnTo>
                    <a:pt x="106" y="190"/>
                  </a:lnTo>
                  <a:lnTo>
                    <a:pt x="108" y="191"/>
                  </a:lnTo>
                  <a:lnTo>
                    <a:pt x="110" y="193"/>
                  </a:lnTo>
                  <a:lnTo>
                    <a:pt x="112" y="195"/>
                  </a:lnTo>
                  <a:lnTo>
                    <a:pt x="114" y="196"/>
                  </a:lnTo>
                  <a:lnTo>
                    <a:pt x="116" y="197"/>
                  </a:lnTo>
                  <a:lnTo>
                    <a:pt x="118" y="199"/>
                  </a:lnTo>
                  <a:lnTo>
                    <a:pt x="120" y="200"/>
                  </a:lnTo>
                  <a:lnTo>
                    <a:pt x="122" y="201"/>
                  </a:lnTo>
                  <a:lnTo>
                    <a:pt x="124" y="202"/>
                  </a:lnTo>
                  <a:lnTo>
                    <a:pt x="126" y="203"/>
                  </a:lnTo>
                  <a:lnTo>
                    <a:pt x="128" y="204"/>
                  </a:lnTo>
                  <a:lnTo>
                    <a:pt x="130" y="204"/>
                  </a:lnTo>
                  <a:lnTo>
                    <a:pt x="132" y="205"/>
                  </a:lnTo>
                  <a:lnTo>
                    <a:pt x="134" y="206"/>
                  </a:lnTo>
                  <a:lnTo>
                    <a:pt x="136" y="206"/>
                  </a:lnTo>
                  <a:lnTo>
                    <a:pt x="138" y="206"/>
                  </a:lnTo>
                  <a:lnTo>
                    <a:pt x="140" y="207"/>
                  </a:lnTo>
                  <a:lnTo>
                    <a:pt x="142" y="207"/>
                  </a:lnTo>
                  <a:lnTo>
                    <a:pt x="143" y="207"/>
                  </a:lnTo>
                </a:path>
              </a:pathLst>
            </a:custGeom>
            <a:noFill/>
            <a:ln w="28575">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2574" name="Freeform 82">
              <a:extLst>
                <a:ext uri="{FF2B5EF4-FFF2-40B4-BE49-F238E27FC236}">
                  <a16:creationId xmlns:a16="http://schemas.microsoft.com/office/drawing/2014/main" id="{A80053AC-E118-40A2-A543-514BB85B1B6A}"/>
                </a:ext>
              </a:extLst>
            </p:cNvPr>
            <p:cNvSpPr>
              <a:spLocks/>
            </p:cNvSpPr>
            <p:nvPr/>
          </p:nvSpPr>
          <p:spPr bwMode="auto">
            <a:xfrm>
              <a:off x="5463271" y="2609262"/>
              <a:ext cx="911589" cy="1084624"/>
            </a:xfrm>
            <a:custGeom>
              <a:avLst/>
              <a:gdLst>
                <a:gd name="T0" fmla="*/ 2147483646 w 143"/>
                <a:gd name="T1" fmla="*/ 2147483646 h 206"/>
                <a:gd name="T2" fmla="*/ 2147483646 w 143"/>
                <a:gd name="T3" fmla="*/ 2147483646 h 206"/>
                <a:gd name="T4" fmla="*/ 2147483646 w 143"/>
                <a:gd name="T5" fmla="*/ 2147483646 h 206"/>
                <a:gd name="T6" fmla="*/ 2147483646 w 143"/>
                <a:gd name="T7" fmla="*/ 2147483646 h 206"/>
                <a:gd name="T8" fmla="*/ 2147483646 w 143"/>
                <a:gd name="T9" fmla="*/ 2147483646 h 206"/>
                <a:gd name="T10" fmla="*/ 2147483646 w 143"/>
                <a:gd name="T11" fmla="*/ 2147483646 h 206"/>
                <a:gd name="T12" fmla="*/ 2147483646 w 143"/>
                <a:gd name="T13" fmla="*/ 2147483646 h 206"/>
                <a:gd name="T14" fmla="*/ 2147483646 w 143"/>
                <a:gd name="T15" fmla="*/ 2147483646 h 206"/>
                <a:gd name="T16" fmla="*/ 2147483646 w 143"/>
                <a:gd name="T17" fmla="*/ 2147483646 h 206"/>
                <a:gd name="T18" fmla="*/ 2147483646 w 143"/>
                <a:gd name="T19" fmla="*/ 2147483646 h 206"/>
                <a:gd name="T20" fmla="*/ 2147483646 w 143"/>
                <a:gd name="T21" fmla="*/ 2147483646 h 206"/>
                <a:gd name="T22" fmla="*/ 2147483646 w 143"/>
                <a:gd name="T23" fmla="*/ 2147483646 h 206"/>
                <a:gd name="T24" fmla="*/ 2147483646 w 143"/>
                <a:gd name="T25" fmla="*/ 2147483646 h 206"/>
                <a:gd name="T26" fmla="*/ 2147483646 w 143"/>
                <a:gd name="T27" fmla="*/ 2147483646 h 206"/>
                <a:gd name="T28" fmla="*/ 2147483646 w 143"/>
                <a:gd name="T29" fmla="*/ 2147483646 h 206"/>
                <a:gd name="T30" fmla="*/ 2147483646 w 143"/>
                <a:gd name="T31" fmla="*/ 2147483646 h 206"/>
                <a:gd name="T32" fmla="*/ 2147483646 w 143"/>
                <a:gd name="T33" fmla="*/ 2147483646 h 206"/>
                <a:gd name="T34" fmla="*/ 2147483646 w 143"/>
                <a:gd name="T35" fmla="*/ 2147483646 h 206"/>
                <a:gd name="T36" fmla="*/ 2147483646 w 143"/>
                <a:gd name="T37" fmla="*/ 2147483646 h 206"/>
                <a:gd name="T38" fmla="*/ 2147483646 w 143"/>
                <a:gd name="T39" fmla="*/ 2147483646 h 206"/>
                <a:gd name="T40" fmla="*/ 2147483646 w 143"/>
                <a:gd name="T41" fmla="*/ 2147483646 h 206"/>
                <a:gd name="T42" fmla="*/ 2147483646 w 143"/>
                <a:gd name="T43" fmla="*/ 2147483646 h 206"/>
                <a:gd name="T44" fmla="*/ 2147483646 w 143"/>
                <a:gd name="T45" fmla="*/ 2147483646 h 206"/>
                <a:gd name="T46" fmla="*/ 2147483646 w 143"/>
                <a:gd name="T47" fmla="*/ 2147483646 h 206"/>
                <a:gd name="T48" fmla="*/ 2147483646 w 143"/>
                <a:gd name="T49" fmla="*/ 2147483646 h 206"/>
                <a:gd name="T50" fmla="*/ 2147483646 w 143"/>
                <a:gd name="T51" fmla="*/ 2147483646 h 206"/>
                <a:gd name="T52" fmla="*/ 2147483646 w 143"/>
                <a:gd name="T53" fmla="*/ 2147483646 h 206"/>
                <a:gd name="T54" fmla="*/ 2147483646 w 143"/>
                <a:gd name="T55" fmla="*/ 2147483646 h 206"/>
                <a:gd name="T56" fmla="*/ 2147483646 w 143"/>
                <a:gd name="T57" fmla="*/ 2147483646 h 206"/>
                <a:gd name="T58" fmla="*/ 2147483646 w 143"/>
                <a:gd name="T59" fmla="*/ 2147483646 h 206"/>
                <a:gd name="T60" fmla="*/ 2147483646 w 143"/>
                <a:gd name="T61" fmla="*/ 2147483646 h 206"/>
                <a:gd name="T62" fmla="*/ 2147483646 w 143"/>
                <a:gd name="T63" fmla="*/ 2147483646 h 206"/>
                <a:gd name="T64" fmla="*/ 2147483646 w 143"/>
                <a:gd name="T65" fmla="*/ 2147483646 h 206"/>
                <a:gd name="T66" fmla="*/ 2147483646 w 143"/>
                <a:gd name="T67" fmla="*/ 2147483646 h 206"/>
                <a:gd name="T68" fmla="*/ 2147483646 w 143"/>
                <a:gd name="T69" fmla="*/ 2147483646 h 206"/>
                <a:gd name="T70" fmla="*/ 2147483646 w 143"/>
                <a:gd name="T71" fmla="*/ 2147483646 h 20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143"/>
                <a:gd name="T109" fmla="*/ 0 h 206"/>
                <a:gd name="T110" fmla="*/ 143 w 143"/>
                <a:gd name="T111" fmla="*/ 206 h 20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143" h="206">
                  <a:moveTo>
                    <a:pt x="0" y="206"/>
                  </a:moveTo>
                  <a:lnTo>
                    <a:pt x="2" y="206"/>
                  </a:lnTo>
                  <a:lnTo>
                    <a:pt x="4" y="205"/>
                  </a:lnTo>
                  <a:lnTo>
                    <a:pt x="6" y="205"/>
                  </a:lnTo>
                  <a:lnTo>
                    <a:pt x="8" y="205"/>
                  </a:lnTo>
                  <a:lnTo>
                    <a:pt x="10" y="204"/>
                  </a:lnTo>
                  <a:lnTo>
                    <a:pt x="12" y="204"/>
                  </a:lnTo>
                  <a:lnTo>
                    <a:pt x="14" y="203"/>
                  </a:lnTo>
                  <a:lnTo>
                    <a:pt x="16" y="203"/>
                  </a:lnTo>
                  <a:lnTo>
                    <a:pt x="18" y="202"/>
                  </a:lnTo>
                  <a:lnTo>
                    <a:pt x="20" y="201"/>
                  </a:lnTo>
                  <a:lnTo>
                    <a:pt x="22" y="200"/>
                  </a:lnTo>
                  <a:lnTo>
                    <a:pt x="24" y="199"/>
                  </a:lnTo>
                  <a:lnTo>
                    <a:pt x="26" y="197"/>
                  </a:lnTo>
                  <a:lnTo>
                    <a:pt x="28" y="196"/>
                  </a:lnTo>
                  <a:lnTo>
                    <a:pt x="30" y="195"/>
                  </a:lnTo>
                  <a:lnTo>
                    <a:pt x="32" y="193"/>
                  </a:lnTo>
                  <a:lnTo>
                    <a:pt x="34" y="192"/>
                  </a:lnTo>
                  <a:lnTo>
                    <a:pt x="36" y="190"/>
                  </a:lnTo>
                  <a:lnTo>
                    <a:pt x="38" y="188"/>
                  </a:lnTo>
                  <a:lnTo>
                    <a:pt x="40" y="186"/>
                  </a:lnTo>
                  <a:lnTo>
                    <a:pt x="42" y="184"/>
                  </a:lnTo>
                  <a:lnTo>
                    <a:pt x="44" y="182"/>
                  </a:lnTo>
                  <a:lnTo>
                    <a:pt x="46" y="180"/>
                  </a:lnTo>
                  <a:lnTo>
                    <a:pt x="48" y="178"/>
                  </a:lnTo>
                  <a:lnTo>
                    <a:pt x="50" y="176"/>
                  </a:lnTo>
                  <a:lnTo>
                    <a:pt x="52" y="173"/>
                  </a:lnTo>
                  <a:lnTo>
                    <a:pt x="54" y="171"/>
                  </a:lnTo>
                  <a:lnTo>
                    <a:pt x="56" y="168"/>
                  </a:lnTo>
                  <a:lnTo>
                    <a:pt x="58" y="166"/>
                  </a:lnTo>
                  <a:lnTo>
                    <a:pt x="60" y="163"/>
                  </a:lnTo>
                  <a:lnTo>
                    <a:pt x="62" y="160"/>
                  </a:lnTo>
                  <a:lnTo>
                    <a:pt x="64" y="157"/>
                  </a:lnTo>
                  <a:lnTo>
                    <a:pt x="66" y="154"/>
                  </a:lnTo>
                  <a:lnTo>
                    <a:pt x="68" y="151"/>
                  </a:lnTo>
                  <a:lnTo>
                    <a:pt x="70" y="148"/>
                  </a:lnTo>
                  <a:lnTo>
                    <a:pt x="72" y="145"/>
                  </a:lnTo>
                  <a:lnTo>
                    <a:pt x="74" y="142"/>
                  </a:lnTo>
                  <a:lnTo>
                    <a:pt x="76" y="138"/>
                  </a:lnTo>
                  <a:lnTo>
                    <a:pt x="78" y="135"/>
                  </a:lnTo>
                  <a:lnTo>
                    <a:pt x="80" y="131"/>
                  </a:lnTo>
                  <a:lnTo>
                    <a:pt x="82" y="128"/>
                  </a:lnTo>
                  <a:lnTo>
                    <a:pt x="84" y="124"/>
                  </a:lnTo>
                  <a:lnTo>
                    <a:pt x="86" y="121"/>
                  </a:lnTo>
                  <a:lnTo>
                    <a:pt x="88" y="117"/>
                  </a:lnTo>
                  <a:lnTo>
                    <a:pt x="90" y="113"/>
                  </a:lnTo>
                  <a:lnTo>
                    <a:pt x="92" y="109"/>
                  </a:lnTo>
                  <a:lnTo>
                    <a:pt x="94" y="106"/>
                  </a:lnTo>
                  <a:lnTo>
                    <a:pt x="96" y="102"/>
                  </a:lnTo>
                  <a:lnTo>
                    <a:pt x="98" y="98"/>
                  </a:lnTo>
                  <a:lnTo>
                    <a:pt x="100" y="94"/>
                  </a:lnTo>
                  <a:lnTo>
                    <a:pt x="102" y="90"/>
                  </a:lnTo>
                  <a:lnTo>
                    <a:pt x="104" y="86"/>
                  </a:lnTo>
                  <a:lnTo>
                    <a:pt x="106" y="81"/>
                  </a:lnTo>
                  <a:lnTo>
                    <a:pt x="108" y="77"/>
                  </a:lnTo>
                  <a:lnTo>
                    <a:pt x="110" y="73"/>
                  </a:lnTo>
                  <a:lnTo>
                    <a:pt x="112" y="69"/>
                  </a:lnTo>
                  <a:lnTo>
                    <a:pt x="114" y="64"/>
                  </a:lnTo>
                  <a:lnTo>
                    <a:pt x="116" y="60"/>
                  </a:lnTo>
                  <a:lnTo>
                    <a:pt x="118" y="56"/>
                  </a:lnTo>
                  <a:lnTo>
                    <a:pt x="120" y="51"/>
                  </a:lnTo>
                  <a:lnTo>
                    <a:pt x="122" y="47"/>
                  </a:lnTo>
                  <a:lnTo>
                    <a:pt x="124" y="43"/>
                  </a:lnTo>
                  <a:lnTo>
                    <a:pt x="126" y="38"/>
                  </a:lnTo>
                  <a:lnTo>
                    <a:pt x="128" y="34"/>
                  </a:lnTo>
                  <a:lnTo>
                    <a:pt x="130" y="29"/>
                  </a:lnTo>
                  <a:lnTo>
                    <a:pt x="132" y="25"/>
                  </a:lnTo>
                  <a:lnTo>
                    <a:pt x="134" y="20"/>
                  </a:lnTo>
                  <a:lnTo>
                    <a:pt x="136" y="16"/>
                  </a:lnTo>
                  <a:lnTo>
                    <a:pt x="138" y="11"/>
                  </a:lnTo>
                  <a:lnTo>
                    <a:pt x="140" y="7"/>
                  </a:lnTo>
                  <a:lnTo>
                    <a:pt x="142" y="2"/>
                  </a:lnTo>
                  <a:lnTo>
                    <a:pt x="143" y="0"/>
                  </a:lnTo>
                </a:path>
              </a:pathLst>
            </a:custGeom>
            <a:noFill/>
            <a:ln w="28575">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2575" name="Freeform 83">
              <a:extLst>
                <a:ext uri="{FF2B5EF4-FFF2-40B4-BE49-F238E27FC236}">
                  <a16:creationId xmlns:a16="http://schemas.microsoft.com/office/drawing/2014/main" id="{16452E73-6066-42B6-9E76-46D5E23BDE6B}"/>
                </a:ext>
              </a:extLst>
            </p:cNvPr>
            <p:cNvSpPr>
              <a:spLocks/>
            </p:cNvSpPr>
            <p:nvPr/>
          </p:nvSpPr>
          <p:spPr bwMode="auto">
            <a:xfrm>
              <a:off x="6368003" y="1512587"/>
              <a:ext cx="911589" cy="1096675"/>
            </a:xfrm>
            <a:custGeom>
              <a:avLst/>
              <a:gdLst>
                <a:gd name="T0" fmla="*/ 2147483646 w 143"/>
                <a:gd name="T1" fmla="*/ 2147483646 h 208"/>
                <a:gd name="T2" fmla="*/ 2147483646 w 143"/>
                <a:gd name="T3" fmla="*/ 2147483646 h 208"/>
                <a:gd name="T4" fmla="*/ 2147483646 w 143"/>
                <a:gd name="T5" fmla="*/ 2147483646 h 208"/>
                <a:gd name="T6" fmla="*/ 2147483646 w 143"/>
                <a:gd name="T7" fmla="*/ 2147483646 h 208"/>
                <a:gd name="T8" fmla="*/ 2147483646 w 143"/>
                <a:gd name="T9" fmla="*/ 2147483646 h 208"/>
                <a:gd name="T10" fmla="*/ 2147483646 w 143"/>
                <a:gd name="T11" fmla="*/ 2147483646 h 208"/>
                <a:gd name="T12" fmla="*/ 2147483646 w 143"/>
                <a:gd name="T13" fmla="*/ 2147483646 h 208"/>
                <a:gd name="T14" fmla="*/ 2147483646 w 143"/>
                <a:gd name="T15" fmla="*/ 2147483646 h 208"/>
                <a:gd name="T16" fmla="*/ 2147483646 w 143"/>
                <a:gd name="T17" fmla="*/ 2147483646 h 208"/>
                <a:gd name="T18" fmla="*/ 2147483646 w 143"/>
                <a:gd name="T19" fmla="*/ 2147483646 h 208"/>
                <a:gd name="T20" fmla="*/ 2147483646 w 143"/>
                <a:gd name="T21" fmla="*/ 2147483646 h 208"/>
                <a:gd name="T22" fmla="*/ 2147483646 w 143"/>
                <a:gd name="T23" fmla="*/ 2147483646 h 208"/>
                <a:gd name="T24" fmla="*/ 2147483646 w 143"/>
                <a:gd name="T25" fmla="*/ 2147483646 h 208"/>
                <a:gd name="T26" fmla="*/ 2147483646 w 143"/>
                <a:gd name="T27" fmla="*/ 2147483646 h 208"/>
                <a:gd name="T28" fmla="*/ 2147483646 w 143"/>
                <a:gd name="T29" fmla="*/ 2147483646 h 208"/>
                <a:gd name="T30" fmla="*/ 2147483646 w 143"/>
                <a:gd name="T31" fmla="*/ 2147483646 h 208"/>
                <a:gd name="T32" fmla="*/ 2147483646 w 143"/>
                <a:gd name="T33" fmla="*/ 2147483646 h 208"/>
                <a:gd name="T34" fmla="*/ 2147483646 w 143"/>
                <a:gd name="T35" fmla="*/ 2147483646 h 208"/>
                <a:gd name="T36" fmla="*/ 2147483646 w 143"/>
                <a:gd name="T37" fmla="*/ 2147483646 h 208"/>
                <a:gd name="T38" fmla="*/ 2147483646 w 143"/>
                <a:gd name="T39" fmla="*/ 2147483646 h 208"/>
                <a:gd name="T40" fmla="*/ 2147483646 w 143"/>
                <a:gd name="T41" fmla="*/ 2147483646 h 208"/>
                <a:gd name="T42" fmla="*/ 2147483646 w 143"/>
                <a:gd name="T43" fmla="*/ 2147483646 h 208"/>
                <a:gd name="T44" fmla="*/ 2147483646 w 143"/>
                <a:gd name="T45" fmla="*/ 2147483646 h 208"/>
                <a:gd name="T46" fmla="*/ 2147483646 w 143"/>
                <a:gd name="T47" fmla="*/ 2147483646 h 208"/>
                <a:gd name="T48" fmla="*/ 2147483646 w 143"/>
                <a:gd name="T49" fmla="*/ 2147483646 h 208"/>
                <a:gd name="T50" fmla="*/ 2147483646 w 143"/>
                <a:gd name="T51" fmla="*/ 2147483646 h 208"/>
                <a:gd name="T52" fmla="*/ 2147483646 w 143"/>
                <a:gd name="T53" fmla="*/ 2147483646 h 208"/>
                <a:gd name="T54" fmla="*/ 2147483646 w 143"/>
                <a:gd name="T55" fmla="*/ 2147483646 h 208"/>
                <a:gd name="T56" fmla="*/ 2147483646 w 143"/>
                <a:gd name="T57" fmla="*/ 2147483646 h 208"/>
                <a:gd name="T58" fmla="*/ 2147483646 w 143"/>
                <a:gd name="T59" fmla="*/ 2147483646 h 208"/>
                <a:gd name="T60" fmla="*/ 2147483646 w 143"/>
                <a:gd name="T61" fmla="*/ 2147483646 h 208"/>
                <a:gd name="T62" fmla="*/ 2147483646 w 143"/>
                <a:gd name="T63" fmla="*/ 2147483646 h 208"/>
                <a:gd name="T64" fmla="*/ 2147483646 w 143"/>
                <a:gd name="T65" fmla="*/ 2147483646 h 208"/>
                <a:gd name="T66" fmla="*/ 2147483646 w 143"/>
                <a:gd name="T67" fmla="*/ 2147483646 h 208"/>
                <a:gd name="T68" fmla="*/ 2147483646 w 143"/>
                <a:gd name="T69" fmla="*/ 2147483646 h 208"/>
                <a:gd name="T70" fmla="*/ 2147483646 w 143"/>
                <a:gd name="T71" fmla="*/ 0 h 208"/>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143"/>
                <a:gd name="T109" fmla="*/ 0 h 208"/>
                <a:gd name="T110" fmla="*/ 143 w 143"/>
                <a:gd name="T111" fmla="*/ 208 h 208"/>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143" h="208">
                  <a:moveTo>
                    <a:pt x="0" y="208"/>
                  </a:moveTo>
                  <a:lnTo>
                    <a:pt x="2" y="203"/>
                  </a:lnTo>
                  <a:lnTo>
                    <a:pt x="4" y="199"/>
                  </a:lnTo>
                  <a:lnTo>
                    <a:pt x="6" y="194"/>
                  </a:lnTo>
                  <a:lnTo>
                    <a:pt x="8" y="190"/>
                  </a:lnTo>
                  <a:lnTo>
                    <a:pt x="10" y="185"/>
                  </a:lnTo>
                  <a:lnTo>
                    <a:pt x="12" y="181"/>
                  </a:lnTo>
                  <a:lnTo>
                    <a:pt x="14" y="176"/>
                  </a:lnTo>
                  <a:lnTo>
                    <a:pt x="16" y="172"/>
                  </a:lnTo>
                  <a:lnTo>
                    <a:pt x="18" y="167"/>
                  </a:lnTo>
                  <a:lnTo>
                    <a:pt x="20" y="163"/>
                  </a:lnTo>
                  <a:lnTo>
                    <a:pt x="22" y="158"/>
                  </a:lnTo>
                  <a:lnTo>
                    <a:pt x="24" y="154"/>
                  </a:lnTo>
                  <a:lnTo>
                    <a:pt x="26" y="149"/>
                  </a:lnTo>
                  <a:lnTo>
                    <a:pt x="28" y="145"/>
                  </a:lnTo>
                  <a:lnTo>
                    <a:pt x="30" y="141"/>
                  </a:lnTo>
                  <a:lnTo>
                    <a:pt x="32" y="137"/>
                  </a:lnTo>
                  <a:lnTo>
                    <a:pt x="34" y="132"/>
                  </a:lnTo>
                  <a:lnTo>
                    <a:pt x="36" y="128"/>
                  </a:lnTo>
                  <a:lnTo>
                    <a:pt x="38" y="124"/>
                  </a:lnTo>
                  <a:lnTo>
                    <a:pt x="40" y="120"/>
                  </a:lnTo>
                  <a:lnTo>
                    <a:pt x="42" y="116"/>
                  </a:lnTo>
                  <a:lnTo>
                    <a:pt x="44" y="112"/>
                  </a:lnTo>
                  <a:lnTo>
                    <a:pt x="46" y="108"/>
                  </a:lnTo>
                  <a:lnTo>
                    <a:pt x="48" y="104"/>
                  </a:lnTo>
                  <a:lnTo>
                    <a:pt x="50" y="100"/>
                  </a:lnTo>
                  <a:lnTo>
                    <a:pt x="52" y="96"/>
                  </a:lnTo>
                  <a:lnTo>
                    <a:pt x="54" y="92"/>
                  </a:lnTo>
                  <a:lnTo>
                    <a:pt x="56" y="88"/>
                  </a:lnTo>
                  <a:lnTo>
                    <a:pt x="58" y="85"/>
                  </a:lnTo>
                  <a:lnTo>
                    <a:pt x="60" y="81"/>
                  </a:lnTo>
                  <a:lnTo>
                    <a:pt x="62" y="78"/>
                  </a:lnTo>
                  <a:lnTo>
                    <a:pt x="64" y="74"/>
                  </a:lnTo>
                  <a:lnTo>
                    <a:pt x="66" y="71"/>
                  </a:lnTo>
                  <a:lnTo>
                    <a:pt x="68" y="67"/>
                  </a:lnTo>
                  <a:lnTo>
                    <a:pt x="70" y="64"/>
                  </a:lnTo>
                  <a:lnTo>
                    <a:pt x="72" y="61"/>
                  </a:lnTo>
                  <a:lnTo>
                    <a:pt x="74" y="57"/>
                  </a:lnTo>
                  <a:lnTo>
                    <a:pt x="76" y="54"/>
                  </a:lnTo>
                  <a:lnTo>
                    <a:pt x="78" y="51"/>
                  </a:lnTo>
                  <a:lnTo>
                    <a:pt x="80" y="48"/>
                  </a:lnTo>
                  <a:lnTo>
                    <a:pt x="82" y="46"/>
                  </a:lnTo>
                  <a:lnTo>
                    <a:pt x="84" y="43"/>
                  </a:lnTo>
                  <a:lnTo>
                    <a:pt x="86" y="40"/>
                  </a:lnTo>
                  <a:lnTo>
                    <a:pt x="88" y="37"/>
                  </a:lnTo>
                  <a:lnTo>
                    <a:pt x="90" y="35"/>
                  </a:lnTo>
                  <a:lnTo>
                    <a:pt x="92" y="32"/>
                  </a:lnTo>
                  <a:lnTo>
                    <a:pt x="94" y="30"/>
                  </a:lnTo>
                  <a:lnTo>
                    <a:pt x="96" y="28"/>
                  </a:lnTo>
                  <a:lnTo>
                    <a:pt x="98" y="26"/>
                  </a:lnTo>
                  <a:lnTo>
                    <a:pt x="100" y="23"/>
                  </a:lnTo>
                  <a:lnTo>
                    <a:pt x="102" y="21"/>
                  </a:lnTo>
                  <a:lnTo>
                    <a:pt x="104" y="19"/>
                  </a:lnTo>
                  <a:lnTo>
                    <a:pt x="106" y="18"/>
                  </a:lnTo>
                  <a:lnTo>
                    <a:pt x="108" y="16"/>
                  </a:lnTo>
                  <a:lnTo>
                    <a:pt x="110" y="14"/>
                  </a:lnTo>
                  <a:lnTo>
                    <a:pt x="112" y="13"/>
                  </a:lnTo>
                  <a:lnTo>
                    <a:pt x="114" y="11"/>
                  </a:lnTo>
                  <a:lnTo>
                    <a:pt x="116" y="10"/>
                  </a:lnTo>
                  <a:lnTo>
                    <a:pt x="118" y="8"/>
                  </a:lnTo>
                  <a:lnTo>
                    <a:pt x="120" y="7"/>
                  </a:lnTo>
                  <a:lnTo>
                    <a:pt x="122" y="6"/>
                  </a:lnTo>
                  <a:lnTo>
                    <a:pt x="124" y="5"/>
                  </a:lnTo>
                  <a:lnTo>
                    <a:pt x="126" y="4"/>
                  </a:lnTo>
                  <a:lnTo>
                    <a:pt x="128" y="3"/>
                  </a:lnTo>
                  <a:lnTo>
                    <a:pt x="130" y="3"/>
                  </a:lnTo>
                  <a:lnTo>
                    <a:pt x="132" y="2"/>
                  </a:lnTo>
                  <a:lnTo>
                    <a:pt x="134" y="1"/>
                  </a:lnTo>
                  <a:lnTo>
                    <a:pt x="136" y="1"/>
                  </a:lnTo>
                  <a:lnTo>
                    <a:pt x="138" y="1"/>
                  </a:lnTo>
                  <a:lnTo>
                    <a:pt x="140" y="0"/>
                  </a:lnTo>
                  <a:lnTo>
                    <a:pt x="142" y="0"/>
                  </a:lnTo>
                  <a:lnTo>
                    <a:pt x="143" y="0"/>
                  </a:lnTo>
                </a:path>
              </a:pathLst>
            </a:custGeom>
            <a:noFill/>
            <a:ln w="28575">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cxnSp>
        <p:nvCxnSpPr>
          <p:cNvPr id="195" name="Straight Arrow Connector 194">
            <a:extLst>
              <a:ext uri="{FF2B5EF4-FFF2-40B4-BE49-F238E27FC236}">
                <a16:creationId xmlns:a16="http://schemas.microsoft.com/office/drawing/2014/main" id="{C12CE27B-9229-44D9-B85D-C69434815A1C}"/>
              </a:ext>
            </a:extLst>
          </p:cNvPr>
          <p:cNvCxnSpPr/>
          <p:nvPr/>
        </p:nvCxnSpPr>
        <p:spPr>
          <a:xfrm rot="5400000">
            <a:off x="3021013" y="5637213"/>
            <a:ext cx="630237" cy="1587"/>
          </a:xfrm>
          <a:prstGeom prst="straightConnector1">
            <a:avLst/>
          </a:prstGeom>
          <a:ln w="22225">
            <a:solidFill>
              <a:schemeClr val="tx1"/>
            </a:solidFill>
            <a:headEnd type="stealth" w="lg" len="lg"/>
            <a:tailEnd type="stealth" w="lg" len="lg"/>
          </a:ln>
        </p:spPr>
        <p:style>
          <a:lnRef idx="1">
            <a:schemeClr val="accent1"/>
          </a:lnRef>
          <a:fillRef idx="0">
            <a:schemeClr val="accent1"/>
          </a:fillRef>
          <a:effectRef idx="0">
            <a:schemeClr val="accent1"/>
          </a:effectRef>
          <a:fontRef idx="minor">
            <a:schemeClr val="tx1"/>
          </a:fontRef>
        </p:style>
      </p:cxnSp>
      <p:graphicFrame>
        <p:nvGraphicFramePr>
          <p:cNvPr id="196" name="Object 2">
            <a:extLst>
              <a:ext uri="{FF2B5EF4-FFF2-40B4-BE49-F238E27FC236}">
                <a16:creationId xmlns:a16="http://schemas.microsoft.com/office/drawing/2014/main" id="{37E49AE0-AF0A-4F50-A601-DFD3C6B11EDA}"/>
              </a:ext>
            </a:extLst>
          </p:cNvPr>
          <p:cNvGraphicFramePr>
            <a:graphicFrameLocks noChangeAspect="1"/>
          </p:cNvGraphicFramePr>
          <p:nvPr/>
        </p:nvGraphicFramePr>
        <p:xfrm>
          <a:off x="3389313" y="5470525"/>
          <a:ext cx="487362" cy="284163"/>
        </p:xfrm>
        <a:graphic>
          <a:graphicData uri="http://schemas.openxmlformats.org/presentationml/2006/ole">
            <mc:AlternateContent xmlns:mc="http://schemas.openxmlformats.org/markup-compatibility/2006">
              <mc:Choice xmlns:v="urn:schemas-microsoft-com:vml" Requires="v">
                <p:oleObj name="Equation" r:id="rId6" imgW="304404" imgH="177569" progId="Equation.DSMT4">
                  <p:embed/>
                </p:oleObj>
              </mc:Choice>
              <mc:Fallback>
                <p:oleObj name="Equation" r:id="rId6" imgW="304404" imgH="177569" progId="Equation.DSMT4">
                  <p:embed/>
                  <p:pic>
                    <p:nvPicPr>
                      <p:cNvPr id="196" name="Object 2">
                        <a:extLst>
                          <a:ext uri="{FF2B5EF4-FFF2-40B4-BE49-F238E27FC236}">
                            <a16:creationId xmlns:a16="http://schemas.microsoft.com/office/drawing/2014/main" id="{37E49AE0-AF0A-4F50-A601-DFD3C6B11EDA}"/>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389313" y="5470525"/>
                        <a:ext cx="487362" cy="284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cxnSp>
        <p:nvCxnSpPr>
          <p:cNvPr id="197" name="Straight Arrow Connector 196">
            <a:extLst>
              <a:ext uri="{FF2B5EF4-FFF2-40B4-BE49-F238E27FC236}">
                <a16:creationId xmlns:a16="http://schemas.microsoft.com/office/drawing/2014/main" id="{4AC3B5F4-DEC6-403D-8C00-B1AF5C7F9058}"/>
              </a:ext>
            </a:extLst>
          </p:cNvPr>
          <p:cNvCxnSpPr/>
          <p:nvPr/>
        </p:nvCxnSpPr>
        <p:spPr>
          <a:xfrm rot="5400000">
            <a:off x="2240756" y="4204494"/>
            <a:ext cx="2185988" cy="6350"/>
          </a:xfrm>
          <a:prstGeom prst="straightConnector1">
            <a:avLst/>
          </a:prstGeom>
          <a:ln w="22225">
            <a:solidFill>
              <a:schemeClr val="tx1"/>
            </a:solidFill>
            <a:headEnd type="stealth" w="lg" len="lg"/>
            <a:tailEnd type="stealth" w="lg" len="lg"/>
          </a:ln>
        </p:spPr>
        <p:style>
          <a:lnRef idx="1">
            <a:schemeClr val="accent1"/>
          </a:lnRef>
          <a:fillRef idx="0">
            <a:schemeClr val="accent1"/>
          </a:fillRef>
          <a:effectRef idx="0">
            <a:schemeClr val="accent1"/>
          </a:effectRef>
          <a:fontRef idx="minor">
            <a:schemeClr val="tx1"/>
          </a:fontRef>
        </p:style>
      </p:cxnSp>
      <p:graphicFrame>
        <p:nvGraphicFramePr>
          <p:cNvPr id="198" name="Object 176">
            <a:extLst>
              <a:ext uri="{FF2B5EF4-FFF2-40B4-BE49-F238E27FC236}">
                <a16:creationId xmlns:a16="http://schemas.microsoft.com/office/drawing/2014/main" id="{393430AE-C9D0-4924-A7DA-403E3B991929}"/>
              </a:ext>
            </a:extLst>
          </p:cNvPr>
          <p:cNvGraphicFramePr>
            <a:graphicFrameLocks noChangeAspect="1"/>
          </p:cNvGraphicFramePr>
          <p:nvPr/>
        </p:nvGraphicFramePr>
        <p:xfrm>
          <a:off x="3571875" y="4071938"/>
          <a:ext cx="527050" cy="284162"/>
        </p:xfrm>
        <a:graphic>
          <a:graphicData uri="http://schemas.openxmlformats.org/presentationml/2006/ole">
            <mc:AlternateContent xmlns:mc="http://schemas.openxmlformats.org/markup-compatibility/2006">
              <mc:Choice xmlns:v="urn:schemas-microsoft-com:vml" Requires="v">
                <p:oleObj name="Equation" r:id="rId8" imgW="329914" imgH="177646" progId="Equation.DSMT4">
                  <p:embed/>
                </p:oleObj>
              </mc:Choice>
              <mc:Fallback>
                <p:oleObj name="Equation" r:id="rId8" imgW="329914" imgH="177646" progId="Equation.DSMT4">
                  <p:embed/>
                  <p:pic>
                    <p:nvPicPr>
                      <p:cNvPr id="198" name="Object 176">
                        <a:extLst>
                          <a:ext uri="{FF2B5EF4-FFF2-40B4-BE49-F238E27FC236}">
                            <a16:creationId xmlns:a16="http://schemas.microsoft.com/office/drawing/2014/main" id="{393430AE-C9D0-4924-A7DA-403E3B991929}"/>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571875" y="4071938"/>
                        <a:ext cx="527050" cy="284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cxnSp>
        <p:nvCxnSpPr>
          <p:cNvPr id="199" name="Straight Connector 198">
            <a:extLst>
              <a:ext uri="{FF2B5EF4-FFF2-40B4-BE49-F238E27FC236}">
                <a16:creationId xmlns:a16="http://schemas.microsoft.com/office/drawing/2014/main" id="{0FB6DEC7-81D0-46C0-BFBB-391B82CAFA02}"/>
              </a:ext>
            </a:extLst>
          </p:cNvPr>
          <p:cNvCxnSpPr/>
          <p:nvPr/>
        </p:nvCxnSpPr>
        <p:spPr>
          <a:xfrm rot="10800000">
            <a:off x="1401763" y="3081338"/>
            <a:ext cx="8099425" cy="1587"/>
          </a:xfrm>
          <a:prstGeom prst="line">
            <a:avLst/>
          </a:prstGeom>
          <a:ln w="9525">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200" name="Straight Connector 199">
            <a:extLst>
              <a:ext uri="{FF2B5EF4-FFF2-40B4-BE49-F238E27FC236}">
                <a16:creationId xmlns:a16="http://schemas.microsoft.com/office/drawing/2014/main" id="{089CD841-1F52-49C7-846A-8A6F60FAA339}"/>
              </a:ext>
            </a:extLst>
          </p:cNvPr>
          <p:cNvCxnSpPr/>
          <p:nvPr/>
        </p:nvCxnSpPr>
        <p:spPr>
          <a:xfrm rot="10800000">
            <a:off x="1317625" y="5299075"/>
            <a:ext cx="8099425" cy="1588"/>
          </a:xfrm>
          <a:prstGeom prst="line">
            <a:avLst/>
          </a:prstGeom>
          <a:ln w="9525">
            <a:solidFill>
              <a:srgbClr val="FF0000"/>
            </a:solidFill>
            <a:prstDash val="dash"/>
          </a:ln>
        </p:spPr>
        <p:style>
          <a:lnRef idx="1">
            <a:schemeClr val="accent1"/>
          </a:lnRef>
          <a:fillRef idx="0">
            <a:schemeClr val="accent1"/>
          </a:fillRef>
          <a:effectRef idx="0">
            <a:schemeClr val="accent1"/>
          </a:effectRef>
          <a:fontRef idx="minor">
            <a:schemeClr val="tx1"/>
          </a:fontRef>
        </p:style>
      </p:cxnSp>
      <p:graphicFrame>
        <p:nvGraphicFramePr>
          <p:cNvPr id="201" name="Object 5">
            <a:extLst>
              <a:ext uri="{FF2B5EF4-FFF2-40B4-BE49-F238E27FC236}">
                <a16:creationId xmlns:a16="http://schemas.microsoft.com/office/drawing/2014/main" id="{0E76A369-1C5E-468F-A0D7-4598331A21CF}"/>
              </a:ext>
            </a:extLst>
          </p:cNvPr>
          <p:cNvGraphicFramePr>
            <a:graphicFrameLocks noChangeAspect="1"/>
          </p:cNvGraphicFramePr>
          <p:nvPr/>
        </p:nvGraphicFramePr>
        <p:xfrm>
          <a:off x="6096000" y="5972175"/>
          <a:ext cx="949325" cy="422275"/>
        </p:xfrm>
        <a:graphic>
          <a:graphicData uri="http://schemas.openxmlformats.org/presentationml/2006/ole">
            <mc:AlternateContent xmlns:mc="http://schemas.openxmlformats.org/markup-compatibility/2006">
              <mc:Choice xmlns:v="urn:schemas-microsoft-com:vml" Requires="v">
                <p:oleObj name="Equation" r:id="rId10" imgW="571252" imgH="253890" progId="Equation.DSMT4">
                  <p:embed/>
                </p:oleObj>
              </mc:Choice>
              <mc:Fallback>
                <p:oleObj name="Equation" r:id="rId10" imgW="571252" imgH="253890" progId="Equation.DSMT4">
                  <p:embed/>
                  <p:pic>
                    <p:nvPicPr>
                      <p:cNvPr id="201" name="Object 5">
                        <a:extLst>
                          <a:ext uri="{FF2B5EF4-FFF2-40B4-BE49-F238E27FC236}">
                            <a16:creationId xmlns:a16="http://schemas.microsoft.com/office/drawing/2014/main" id="{0E76A369-1C5E-468F-A0D7-4598331A21CF}"/>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096000" y="5972175"/>
                        <a:ext cx="949325" cy="4222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02" name="Object 6">
            <a:extLst>
              <a:ext uri="{FF2B5EF4-FFF2-40B4-BE49-F238E27FC236}">
                <a16:creationId xmlns:a16="http://schemas.microsoft.com/office/drawing/2014/main" id="{BE705A90-3181-4850-85D3-3C8C581A057C}"/>
              </a:ext>
            </a:extLst>
          </p:cNvPr>
          <p:cNvGraphicFramePr>
            <a:graphicFrameLocks noChangeAspect="1"/>
          </p:cNvGraphicFramePr>
          <p:nvPr/>
        </p:nvGraphicFramePr>
        <p:xfrm>
          <a:off x="3592513" y="2408238"/>
          <a:ext cx="1223962" cy="422275"/>
        </p:xfrm>
        <a:graphic>
          <a:graphicData uri="http://schemas.openxmlformats.org/presentationml/2006/ole">
            <mc:AlternateContent xmlns:mc="http://schemas.openxmlformats.org/markup-compatibility/2006">
              <mc:Choice xmlns:v="urn:schemas-microsoft-com:vml" Requires="v">
                <p:oleObj name="Equation" r:id="rId12" imgW="736280" imgH="253890" progId="Equation.DSMT4">
                  <p:embed/>
                </p:oleObj>
              </mc:Choice>
              <mc:Fallback>
                <p:oleObj name="Equation" r:id="rId12" imgW="736280" imgH="253890" progId="Equation.DSMT4">
                  <p:embed/>
                  <p:pic>
                    <p:nvPicPr>
                      <p:cNvPr id="202" name="Object 6">
                        <a:extLst>
                          <a:ext uri="{FF2B5EF4-FFF2-40B4-BE49-F238E27FC236}">
                            <a16:creationId xmlns:a16="http://schemas.microsoft.com/office/drawing/2014/main" id="{BE705A90-3181-4850-85D3-3C8C581A057C}"/>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592513" y="2408238"/>
                        <a:ext cx="1223962" cy="4222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2571" name="Text Box 5">
            <a:extLst>
              <a:ext uri="{FF2B5EF4-FFF2-40B4-BE49-F238E27FC236}">
                <a16:creationId xmlns:a16="http://schemas.microsoft.com/office/drawing/2014/main" id="{81316D93-D476-4010-BFBD-004DF1C4DD52}"/>
              </a:ext>
            </a:extLst>
          </p:cNvPr>
          <p:cNvSpPr txBox="1">
            <a:spLocks noChangeArrowheads="1"/>
          </p:cNvSpPr>
          <p:nvPr/>
        </p:nvSpPr>
        <p:spPr bwMode="auto">
          <a:xfrm>
            <a:off x="5084763" y="6613525"/>
            <a:ext cx="4059237"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latin typeface="Arial" panose="020B0604020202020204" pitchFamily="34" charset="0"/>
              </a:rPr>
              <a:t>© Copyright all rights reserved to Homework depot: </a:t>
            </a:r>
            <a:r>
              <a:rPr lang="en-US" altLang="en-US" sz="1000">
                <a:latin typeface="Arial" panose="020B0604020202020204" pitchFamily="34" charset="0"/>
                <a:hlinkClick r:id="rId14"/>
              </a:rPr>
              <a:t>www.BCMath.ca</a:t>
            </a:r>
            <a:r>
              <a:rPr lang="en-US" altLang="en-US" sz="1000">
                <a:latin typeface="Arial" panose="020B0604020202020204" pitchFamily="34" charset="0"/>
              </a:rPr>
              <a:t> </a:t>
            </a: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73"/>
                                        </p:tgtEl>
                                        <p:attrNameLst>
                                          <p:attrName>style.visibility</p:attrName>
                                        </p:attrNameLst>
                                      </p:cBhvr>
                                      <p:to>
                                        <p:strVal val="visible"/>
                                      </p:to>
                                    </p:set>
                                    <p:animEffect transition="in" filter="fade">
                                      <p:cBhvr>
                                        <p:cTn id="7" dur="2000"/>
                                        <p:tgtEl>
                                          <p:spTgt spid="73"/>
                                        </p:tgtEl>
                                      </p:cBhvr>
                                    </p:animEffect>
                                  </p:childTnLst>
                                </p:cTn>
                              </p:par>
                              <p:par>
                                <p:cTn id="8" presetID="10" presetClass="entr" presetSubtype="0"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fade">
                                      <p:cBhvr>
                                        <p:cTn id="10" dur="2000"/>
                                        <p:tgtEl>
                                          <p:spTgt spid="4"/>
                                        </p:tgtEl>
                                      </p:cBhvr>
                                    </p:animEffect>
                                  </p:childTnLst>
                                </p:cTn>
                              </p:par>
                              <p:par>
                                <p:cTn id="11" presetID="10" presetClass="entr" presetSubtype="0" fill="hold" nodeType="with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fade">
                                      <p:cBhvr>
                                        <p:cTn id="13" dur="2000"/>
                                        <p:tgtEl>
                                          <p:spTgt spid="5"/>
                                        </p:tgtEl>
                                      </p:cBhvr>
                                    </p:animEffect>
                                  </p:childTnLst>
                                </p:cTn>
                              </p:par>
                              <p:par>
                                <p:cTn id="14" presetID="10" presetClass="entr" presetSubtype="0" fill="hold" nodeType="with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fade">
                                      <p:cBhvr>
                                        <p:cTn id="16" dur="2000"/>
                                        <p:tgtEl>
                                          <p:spTgt spid="7"/>
                                        </p:tgtEl>
                                      </p:cBhvr>
                                    </p:animEffect>
                                  </p:childTnLst>
                                </p:cTn>
                              </p:par>
                              <p:par>
                                <p:cTn id="17" presetID="10" presetClass="entr" presetSubtype="0" fill="hold" nodeType="with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fade">
                                      <p:cBhvr>
                                        <p:cTn id="19" dur="2000"/>
                                        <p:tgtEl>
                                          <p:spTgt spid="8"/>
                                        </p:tgtEl>
                                      </p:cBhvr>
                                    </p:animEffect>
                                  </p:childTnLst>
                                </p:cTn>
                              </p:par>
                              <p:par>
                                <p:cTn id="20" presetID="10" presetClass="entr" presetSubtype="0" fill="hold" nodeType="withEffect">
                                  <p:stCondLst>
                                    <p:cond delay="0"/>
                                  </p:stCondLst>
                                  <p:childTnLst>
                                    <p:set>
                                      <p:cBhvr>
                                        <p:cTn id="21" dur="1" fill="hold">
                                          <p:stCondLst>
                                            <p:cond delay="0"/>
                                          </p:stCondLst>
                                        </p:cTn>
                                        <p:tgtEl>
                                          <p:spTgt spid="120"/>
                                        </p:tgtEl>
                                        <p:attrNameLst>
                                          <p:attrName>style.visibility</p:attrName>
                                        </p:attrNameLst>
                                      </p:cBhvr>
                                      <p:to>
                                        <p:strVal val="visible"/>
                                      </p:to>
                                    </p:set>
                                    <p:animEffect transition="in" filter="fade">
                                      <p:cBhvr>
                                        <p:cTn id="22" dur="2000"/>
                                        <p:tgtEl>
                                          <p:spTgt spid="120"/>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121"/>
                                        </p:tgtEl>
                                        <p:attrNameLst>
                                          <p:attrName>style.visibility</p:attrName>
                                        </p:attrNameLst>
                                      </p:cBhvr>
                                      <p:to>
                                        <p:strVal val="visible"/>
                                      </p:to>
                                    </p:set>
                                    <p:animEffect transition="in" filter="fade">
                                      <p:cBhvr>
                                        <p:cTn id="25" dur="2000"/>
                                        <p:tgtEl>
                                          <p:spTgt spid="121"/>
                                        </p:tgtEl>
                                      </p:cBhvr>
                                    </p:animEffect>
                                  </p:childTnLst>
                                </p:cTn>
                              </p:par>
                              <p:par>
                                <p:cTn id="26" presetID="10" presetClass="entr" presetSubtype="0" fill="hold" nodeType="withEffect">
                                  <p:stCondLst>
                                    <p:cond delay="0"/>
                                  </p:stCondLst>
                                  <p:childTnLst>
                                    <p:set>
                                      <p:cBhvr>
                                        <p:cTn id="27" dur="1" fill="hold">
                                          <p:stCondLst>
                                            <p:cond delay="0"/>
                                          </p:stCondLst>
                                        </p:cTn>
                                        <p:tgtEl>
                                          <p:spTgt spid="122"/>
                                        </p:tgtEl>
                                        <p:attrNameLst>
                                          <p:attrName>style.visibility</p:attrName>
                                        </p:attrNameLst>
                                      </p:cBhvr>
                                      <p:to>
                                        <p:strVal val="visible"/>
                                      </p:to>
                                    </p:set>
                                    <p:animEffect transition="in" filter="fade">
                                      <p:cBhvr>
                                        <p:cTn id="28" dur="2000"/>
                                        <p:tgtEl>
                                          <p:spTgt spid="122"/>
                                        </p:tgtEl>
                                      </p:cBhvr>
                                    </p:animEffect>
                                  </p:childTnLst>
                                </p:cTn>
                              </p:par>
                              <p:par>
                                <p:cTn id="29" presetID="10" presetClass="entr" presetSubtype="0" fill="hold" nodeType="withEffect">
                                  <p:stCondLst>
                                    <p:cond delay="0"/>
                                  </p:stCondLst>
                                  <p:childTnLst>
                                    <p:set>
                                      <p:cBhvr>
                                        <p:cTn id="30" dur="1" fill="hold">
                                          <p:stCondLst>
                                            <p:cond delay="0"/>
                                          </p:stCondLst>
                                        </p:cTn>
                                        <p:tgtEl>
                                          <p:spTgt spid="123"/>
                                        </p:tgtEl>
                                        <p:attrNameLst>
                                          <p:attrName>style.visibility</p:attrName>
                                        </p:attrNameLst>
                                      </p:cBhvr>
                                      <p:to>
                                        <p:strVal val="visible"/>
                                      </p:to>
                                    </p:set>
                                    <p:animEffect transition="in" filter="fade">
                                      <p:cBhvr>
                                        <p:cTn id="31" dur="2000"/>
                                        <p:tgtEl>
                                          <p:spTgt spid="123"/>
                                        </p:tgtEl>
                                      </p:cBhvr>
                                    </p:animEffect>
                                  </p:childTnLst>
                                </p:cTn>
                              </p:par>
                              <p:par>
                                <p:cTn id="32" presetID="10" presetClass="entr" presetSubtype="0" fill="hold" nodeType="withEffect">
                                  <p:stCondLst>
                                    <p:cond delay="0"/>
                                  </p:stCondLst>
                                  <p:childTnLst>
                                    <p:set>
                                      <p:cBhvr>
                                        <p:cTn id="33" dur="1" fill="hold">
                                          <p:stCondLst>
                                            <p:cond delay="0"/>
                                          </p:stCondLst>
                                        </p:cTn>
                                        <p:tgtEl>
                                          <p:spTgt spid="124"/>
                                        </p:tgtEl>
                                        <p:attrNameLst>
                                          <p:attrName>style.visibility</p:attrName>
                                        </p:attrNameLst>
                                      </p:cBhvr>
                                      <p:to>
                                        <p:strVal val="visible"/>
                                      </p:to>
                                    </p:set>
                                    <p:animEffect transition="in" filter="fade">
                                      <p:cBhvr>
                                        <p:cTn id="34" dur="2000"/>
                                        <p:tgtEl>
                                          <p:spTgt spid="124"/>
                                        </p:tgtEl>
                                      </p:cBhvr>
                                    </p:animEffect>
                                  </p:childTnLst>
                                </p:cTn>
                              </p:par>
                              <p:par>
                                <p:cTn id="35" presetID="10" presetClass="entr" presetSubtype="0" fill="hold" nodeType="withEffect">
                                  <p:stCondLst>
                                    <p:cond delay="0"/>
                                  </p:stCondLst>
                                  <p:childTnLst>
                                    <p:set>
                                      <p:cBhvr>
                                        <p:cTn id="36" dur="1" fill="hold">
                                          <p:stCondLst>
                                            <p:cond delay="0"/>
                                          </p:stCondLst>
                                        </p:cTn>
                                        <p:tgtEl>
                                          <p:spTgt spid="125"/>
                                        </p:tgtEl>
                                        <p:attrNameLst>
                                          <p:attrName>style.visibility</p:attrName>
                                        </p:attrNameLst>
                                      </p:cBhvr>
                                      <p:to>
                                        <p:strVal val="visible"/>
                                      </p:to>
                                    </p:set>
                                    <p:animEffect transition="in" filter="fade">
                                      <p:cBhvr>
                                        <p:cTn id="37" dur="2000"/>
                                        <p:tgtEl>
                                          <p:spTgt spid="125"/>
                                        </p:tgtEl>
                                      </p:cBhvr>
                                    </p:animEffect>
                                  </p:childTnLst>
                                </p:cTn>
                              </p:par>
                              <p:par>
                                <p:cTn id="38" presetID="10" presetClass="entr" presetSubtype="0" fill="hold" nodeType="withEffect">
                                  <p:stCondLst>
                                    <p:cond delay="0"/>
                                  </p:stCondLst>
                                  <p:childTnLst>
                                    <p:set>
                                      <p:cBhvr>
                                        <p:cTn id="39" dur="1" fill="hold">
                                          <p:stCondLst>
                                            <p:cond delay="0"/>
                                          </p:stCondLst>
                                        </p:cTn>
                                        <p:tgtEl>
                                          <p:spTgt spid="126"/>
                                        </p:tgtEl>
                                        <p:attrNameLst>
                                          <p:attrName>style.visibility</p:attrName>
                                        </p:attrNameLst>
                                      </p:cBhvr>
                                      <p:to>
                                        <p:strVal val="visible"/>
                                      </p:to>
                                    </p:set>
                                    <p:animEffect transition="in" filter="fade">
                                      <p:cBhvr>
                                        <p:cTn id="40" dur="2000"/>
                                        <p:tgtEl>
                                          <p:spTgt spid="126"/>
                                        </p:tgtEl>
                                      </p:cBhvr>
                                    </p:animEffect>
                                  </p:childTnLst>
                                </p:cTn>
                              </p:par>
                              <p:par>
                                <p:cTn id="41" presetID="10" presetClass="entr" presetSubtype="0" fill="hold" grpId="0" nodeType="withEffect">
                                  <p:stCondLst>
                                    <p:cond delay="0"/>
                                  </p:stCondLst>
                                  <p:childTnLst>
                                    <p:set>
                                      <p:cBhvr>
                                        <p:cTn id="42" dur="1" fill="hold">
                                          <p:stCondLst>
                                            <p:cond delay="0"/>
                                          </p:stCondLst>
                                        </p:cTn>
                                        <p:tgtEl>
                                          <p:spTgt spid="127"/>
                                        </p:tgtEl>
                                        <p:attrNameLst>
                                          <p:attrName>style.visibility</p:attrName>
                                        </p:attrNameLst>
                                      </p:cBhvr>
                                      <p:to>
                                        <p:strVal val="visible"/>
                                      </p:to>
                                    </p:set>
                                    <p:animEffect transition="in" filter="fade">
                                      <p:cBhvr>
                                        <p:cTn id="43" dur="2000"/>
                                        <p:tgtEl>
                                          <p:spTgt spid="127"/>
                                        </p:tgtEl>
                                      </p:cBhvr>
                                    </p:animEffect>
                                  </p:childTnLst>
                                </p:cTn>
                              </p:par>
                              <p:par>
                                <p:cTn id="44" presetID="10" presetClass="entr" presetSubtype="0" fill="hold" nodeType="withEffect">
                                  <p:stCondLst>
                                    <p:cond delay="0"/>
                                  </p:stCondLst>
                                  <p:childTnLst>
                                    <p:set>
                                      <p:cBhvr>
                                        <p:cTn id="45" dur="1" fill="hold">
                                          <p:stCondLst>
                                            <p:cond delay="0"/>
                                          </p:stCondLst>
                                        </p:cTn>
                                        <p:tgtEl>
                                          <p:spTgt spid="128"/>
                                        </p:tgtEl>
                                        <p:attrNameLst>
                                          <p:attrName>style.visibility</p:attrName>
                                        </p:attrNameLst>
                                      </p:cBhvr>
                                      <p:to>
                                        <p:strVal val="visible"/>
                                      </p:to>
                                    </p:set>
                                    <p:animEffect transition="in" filter="fade">
                                      <p:cBhvr>
                                        <p:cTn id="46" dur="2000"/>
                                        <p:tgtEl>
                                          <p:spTgt spid="128"/>
                                        </p:tgtEl>
                                      </p:cBhvr>
                                    </p:animEffect>
                                  </p:childTnLst>
                                </p:cTn>
                              </p:par>
                              <p:par>
                                <p:cTn id="47" presetID="10" presetClass="entr" presetSubtype="0" fill="hold" nodeType="withEffect">
                                  <p:stCondLst>
                                    <p:cond delay="0"/>
                                  </p:stCondLst>
                                  <p:childTnLst>
                                    <p:set>
                                      <p:cBhvr>
                                        <p:cTn id="48" dur="1" fill="hold">
                                          <p:stCondLst>
                                            <p:cond delay="0"/>
                                          </p:stCondLst>
                                        </p:cTn>
                                        <p:tgtEl>
                                          <p:spTgt spid="129"/>
                                        </p:tgtEl>
                                        <p:attrNameLst>
                                          <p:attrName>style.visibility</p:attrName>
                                        </p:attrNameLst>
                                      </p:cBhvr>
                                      <p:to>
                                        <p:strVal val="visible"/>
                                      </p:to>
                                    </p:set>
                                    <p:animEffect transition="in" filter="fade">
                                      <p:cBhvr>
                                        <p:cTn id="49" dur="2000"/>
                                        <p:tgtEl>
                                          <p:spTgt spid="129"/>
                                        </p:tgtEl>
                                      </p:cBhvr>
                                    </p:animEffect>
                                  </p:childTnLst>
                                </p:cTn>
                              </p:par>
                              <p:par>
                                <p:cTn id="50" presetID="10" presetClass="entr" presetSubtype="0" fill="hold" nodeType="withEffect">
                                  <p:stCondLst>
                                    <p:cond delay="0"/>
                                  </p:stCondLst>
                                  <p:childTnLst>
                                    <p:set>
                                      <p:cBhvr>
                                        <p:cTn id="51" dur="1" fill="hold">
                                          <p:stCondLst>
                                            <p:cond delay="0"/>
                                          </p:stCondLst>
                                        </p:cTn>
                                        <p:tgtEl>
                                          <p:spTgt spid="130"/>
                                        </p:tgtEl>
                                        <p:attrNameLst>
                                          <p:attrName>style.visibility</p:attrName>
                                        </p:attrNameLst>
                                      </p:cBhvr>
                                      <p:to>
                                        <p:strVal val="visible"/>
                                      </p:to>
                                    </p:set>
                                    <p:animEffect transition="in" filter="fade">
                                      <p:cBhvr>
                                        <p:cTn id="52" dur="2000"/>
                                        <p:tgtEl>
                                          <p:spTgt spid="130"/>
                                        </p:tgtEl>
                                      </p:cBhvr>
                                    </p:animEffect>
                                  </p:childTnLst>
                                </p:cTn>
                              </p:par>
                              <p:par>
                                <p:cTn id="53" presetID="10" presetClass="entr" presetSubtype="0" fill="hold" nodeType="withEffect">
                                  <p:stCondLst>
                                    <p:cond delay="0"/>
                                  </p:stCondLst>
                                  <p:childTnLst>
                                    <p:set>
                                      <p:cBhvr>
                                        <p:cTn id="54" dur="1" fill="hold">
                                          <p:stCondLst>
                                            <p:cond delay="0"/>
                                          </p:stCondLst>
                                        </p:cTn>
                                        <p:tgtEl>
                                          <p:spTgt spid="131"/>
                                        </p:tgtEl>
                                        <p:attrNameLst>
                                          <p:attrName>style.visibility</p:attrName>
                                        </p:attrNameLst>
                                      </p:cBhvr>
                                      <p:to>
                                        <p:strVal val="visible"/>
                                      </p:to>
                                    </p:set>
                                    <p:animEffect transition="in" filter="fade">
                                      <p:cBhvr>
                                        <p:cTn id="55" dur="2000"/>
                                        <p:tgtEl>
                                          <p:spTgt spid="131"/>
                                        </p:tgtEl>
                                      </p:cBhvr>
                                    </p:animEffect>
                                  </p:childTnLst>
                                </p:cTn>
                              </p:par>
                              <p:par>
                                <p:cTn id="56" presetID="10" presetClass="entr" presetSubtype="0" fill="hold" nodeType="withEffect">
                                  <p:stCondLst>
                                    <p:cond delay="0"/>
                                  </p:stCondLst>
                                  <p:childTnLst>
                                    <p:set>
                                      <p:cBhvr>
                                        <p:cTn id="57" dur="1" fill="hold">
                                          <p:stCondLst>
                                            <p:cond delay="0"/>
                                          </p:stCondLst>
                                        </p:cTn>
                                        <p:tgtEl>
                                          <p:spTgt spid="132"/>
                                        </p:tgtEl>
                                        <p:attrNameLst>
                                          <p:attrName>style.visibility</p:attrName>
                                        </p:attrNameLst>
                                      </p:cBhvr>
                                      <p:to>
                                        <p:strVal val="visible"/>
                                      </p:to>
                                    </p:set>
                                    <p:animEffect transition="in" filter="fade">
                                      <p:cBhvr>
                                        <p:cTn id="58" dur="2000"/>
                                        <p:tgtEl>
                                          <p:spTgt spid="132"/>
                                        </p:tgtEl>
                                      </p:cBhvr>
                                    </p:animEffect>
                                  </p:childTnLst>
                                </p:cTn>
                              </p:par>
                              <p:par>
                                <p:cTn id="59" presetID="10" presetClass="entr" presetSubtype="0" fill="hold" nodeType="withEffect">
                                  <p:stCondLst>
                                    <p:cond delay="0"/>
                                  </p:stCondLst>
                                  <p:childTnLst>
                                    <p:set>
                                      <p:cBhvr>
                                        <p:cTn id="60" dur="1" fill="hold">
                                          <p:stCondLst>
                                            <p:cond delay="0"/>
                                          </p:stCondLst>
                                        </p:cTn>
                                        <p:tgtEl>
                                          <p:spTgt spid="6"/>
                                        </p:tgtEl>
                                        <p:attrNameLst>
                                          <p:attrName>style.visibility</p:attrName>
                                        </p:attrNameLst>
                                      </p:cBhvr>
                                      <p:to>
                                        <p:strVal val="visible"/>
                                      </p:to>
                                    </p:set>
                                    <p:animEffect transition="in" filter="fade">
                                      <p:cBhvr>
                                        <p:cTn id="61" dur="2000"/>
                                        <p:tgtEl>
                                          <p:spTgt spid="6"/>
                                        </p:tgtEl>
                                      </p:cBhvr>
                                    </p:animEffect>
                                  </p:childTnLst>
                                </p:cTn>
                              </p:par>
                            </p:childTnLst>
                          </p:cTn>
                        </p:par>
                      </p:childTnLst>
                    </p:cTn>
                  </p:par>
                  <p:par>
                    <p:cTn id="62" fill="hold" nodeType="clickPar">
                      <p:stCondLst>
                        <p:cond delay="indefinite"/>
                      </p:stCondLst>
                      <p:childTnLst>
                        <p:par>
                          <p:cTn id="63" fill="hold" nodeType="withGroup">
                            <p:stCondLst>
                              <p:cond delay="0"/>
                            </p:stCondLst>
                            <p:childTnLst>
                              <p:par>
                                <p:cTn id="64" presetID="10" presetClass="entr" presetSubtype="0" fill="hold" nodeType="clickEffect">
                                  <p:stCondLst>
                                    <p:cond delay="0"/>
                                  </p:stCondLst>
                                  <p:childTnLst>
                                    <p:set>
                                      <p:cBhvr>
                                        <p:cTn id="65" dur="1" fill="hold">
                                          <p:stCondLst>
                                            <p:cond delay="0"/>
                                          </p:stCondLst>
                                        </p:cTn>
                                        <p:tgtEl>
                                          <p:spTgt spid="3"/>
                                        </p:tgtEl>
                                        <p:attrNameLst>
                                          <p:attrName>style.visibility</p:attrName>
                                        </p:attrNameLst>
                                      </p:cBhvr>
                                      <p:to>
                                        <p:strVal val="visible"/>
                                      </p:to>
                                    </p:set>
                                    <p:animEffect transition="in" filter="fade">
                                      <p:cBhvr>
                                        <p:cTn id="66" dur="2000"/>
                                        <p:tgtEl>
                                          <p:spTgt spid="3"/>
                                        </p:tgtEl>
                                      </p:cBhvr>
                                    </p:animEffect>
                                  </p:childTnLst>
                                </p:cTn>
                              </p:par>
                              <p:par>
                                <p:cTn id="67" presetID="10" presetClass="entr" presetSubtype="0" fill="hold" nodeType="withEffect">
                                  <p:stCondLst>
                                    <p:cond delay="0"/>
                                  </p:stCondLst>
                                  <p:childTnLst>
                                    <p:set>
                                      <p:cBhvr>
                                        <p:cTn id="68" dur="1" fill="hold">
                                          <p:stCondLst>
                                            <p:cond delay="0"/>
                                          </p:stCondLst>
                                        </p:cTn>
                                        <p:tgtEl>
                                          <p:spTgt spid="201"/>
                                        </p:tgtEl>
                                        <p:attrNameLst>
                                          <p:attrName>style.visibility</p:attrName>
                                        </p:attrNameLst>
                                      </p:cBhvr>
                                      <p:to>
                                        <p:strVal val="visible"/>
                                      </p:to>
                                    </p:set>
                                    <p:animEffect transition="in" filter="fade">
                                      <p:cBhvr>
                                        <p:cTn id="69" dur="2000"/>
                                        <p:tgtEl>
                                          <p:spTgt spid="201"/>
                                        </p:tgtEl>
                                      </p:cBhvr>
                                    </p:animEffect>
                                  </p:childTnLst>
                                </p:cTn>
                              </p:par>
                              <p:par>
                                <p:cTn id="70" presetID="10" presetClass="entr" presetSubtype="0" fill="hold" nodeType="withEffect">
                                  <p:stCondLst>
                                    <p:cond delay="0"/>
                                  </p:stCondLst>
                                  <p:childTnLst>
                                    <p:set>
                                      <p:cBhvr>
                                        <p:cTn id="71" dur="1" fill="hold">
                                          <p:stCondLst>
                                            <p:cond delay="0"/>
                                          </p:stCondLst>
                                        </p:cTn>
                                        <p:tgtEl>
                                          <p:spTgt spid="202"/>
                                        </p:tgtEl>
                                        <p:attrNameLst>
                                          <p:attrName>style.visibility</p:attrName>
                                        </p:attrNameLst>
                                      </p:cBhvr>
                                      <p:to>
                                        <p:strVal val="visible"/>
                                      </p:to>
                                    </p:set>
                                    <p:animEffect transition="in" filter="fade">
                                      <p:cBhvr>
                                        <p:cTn id="72" dur="2000"/>
                                        <p:tgtEl>
                                          <p:spTgt spid="202"/>
                                        </p:tgtEl>
                                      </p:cBhvr>
                                    </p:animEffect>
                                  </p:childTnLst>
                                </p:cTn>
                              </p:par>
                            </p:childTnLst>
                          </p:cTn>
                        </p:par>
                      </p:childTnLst>
                    </p:cTn>
                  </p:par>
                  <p:par>
                    <p:cTn id="73" fill="hold" nodeType="clickPar">
                      <p:stCondLst>
                        <p:cond delay="indefinite"/>
                      </p:stCondLst>
                      <p:childTnLst>
                        <p:par>
                          <p:cTn id="74" fill="hold" nodeType="withGroup">
                            <p:stCondLst>
                              <p:cond delay="0"/>
                            </p:stCondLst>
                            <p:childTnLst>
                              <p:par>
                                <p:cTn id="75" presetID="10" presetClass="entr" presetSubtype="0" fill="hold" nodeType="clickEffect">
                                  <p:stCondLst>
                                    <p:cond delay="0"/>
                                  </p:stCondLst>
                                  <p:childTnLst>
                                    <p:set>
                                      <p:cBhvr>
                                        <p:cTn id="76" dur="1" fill="hold">
                                          <p:stCondLst>
                                            <p:cond delay="0"/>
                                          </p:stCondLst>
                                        </p:cTn>
                                        <p:tgtEl>
                                          <p:spTgt spid="9"/>
                                        </p:tgtEl>
                                        <p:attrNameLst>
                                          <p:attrName>style.visibility</p:attrName>
                                        </p:attrNameLst>
                                      </p:cBhvr>
                                      <p:to>
                                        <p:strVal val="visible"/>
                                      </p:to>
                                    </p:set>
                                    <p:animEffect transition="in" filter="fade">
                                      <p:cBhvr>
                                        <p:cTn id="77" dur="2000"/>
                                        <p:tgtEl>
                                          <p:spTgt spid="9"/>
                                        </p:tgtEl>
                                      </p:cBhvr>
                                    </p:animEffect>
                                  </p:childTnLst>
                                </p:cTn>
                              </p:par>
                            </p:childTnLst>
                          </p:cTn>
                        </p:par>
                        <p:par>
                          <p:cTn id="78" fill="hold" nodeType="afterGroup">
                            <p:stCondLst>
                              <p:cond delay="2000"/>
                            </p:stCondLst>
                            <p:childTnLst>
                              <p:par>
                                <p:cTn id="79" presetID="10" presetClass="entr" presetSubtype="0" fill="hold" nodeType="afterEffect">
                                  <p:stCondLst>
                                    <p:cond delay="0"/>
                                  </p:stCondLst>
                                  <p:childTnLst>
                                    <p:set>
                                      <p:cBhvr>
                                        <p:cTn id="80" dur="1" fill="hold">
                                          <p:stCondLst>
                                            <p:cond delay="0"/>
                                          </p:stCondLst>
                                        </p:cTn>
                                        <p:tgtEl>
                                          <p:spTgt spid="10"/>
                                        </p:tgtEl>
                                        <p:attrNameLst>
                                          <p:attrName>style.visibility</p:attrName>
                                        </p:attrNameLst>
                                      </p:cBhvr>
                                      <p:to>
                                        <p:strVal val="visible"/>
                                      </p:to>
                                    </p:set>
                                    <p:animEffect transition="in" filter="fade">
                                      <p:cBhvr>
                                        <p:cTn id="81" dur="1000"/>
                                        <p:tgtEl>
                                          <p:spTgt spid="10"/>
                                        </p:tgtEl>
                                      </p:cBhvr>
                                    </p:animEffect>
                                  </p:childTnLst>
                                </p:cTn>
                              </p:par>
                            </p:childTnLst>
                          </p:cTn>
                        </p:par>
                        <p:par>
                          <p:cTn id="82" fill="hold" nodeType="afterGroup">
                            <p:stCondLst>
                              <p:cond delay="3000"/>
                            </p:stCondLst>
                            <p:childTnLst>
                              <p:par>
                                <p:cTn id="83" presetID="10" presetClass="entr" presetSubtype="0" fill="hold" nodeType="afterEffect">
                                  <p:stCondLst>
                                    <p:cond delay="0"/>
                                  </p:stCondLst>
                                  <p:childTnLst>
                                    <p:set>
                                      <p:cBhvr>
                                        <p:cTn id="84" dur="1" fill="hold">
                                          <p:stCondLst>
                                            <p:cond delay="0"/>
                                          </p:stCondLst>
                                        </p:cTn>
                                        <p:tgtEl>
                                          <p:spTgt spid="11"/>
                                        </p:tgtEl>
                                        <p:attrNameLst>
                                          <p:attrName>style.visibility</p:attrName>
                                        </p:attrNameLst>
                                      </p:cBhvr>
                                      <p:to>
                                        <p:strVal val="visible"/>
                                      </p:to>
                                    </p:set>
                                    <p:animEffect transition="in" filter="fade">
                                      <p:cBhvr>
                                        <p:cTn id="85" dur="1000"/>
                                        <p:tgtEl>
                                          <p:spTgt spid="11"/>
                                        </p:tgtEl>
                                      </p:cBhvr>
                                    </p:animEffect>
                                  </p:childTnLst>
                                </p:cTn>
                              </p:par>
                            </p:childTnLst>
                          </p:cTn>
                        </p:par>
                        <p:par>
                          <p:cTn id="86" fill="hold" nodeType="afterGroup">
                            <p:stCondLst>
                              <p:cond delay="4000"/>
                            </p:stCondLst>
                            <p:childTnLst>
                              <p:par>
                                <p:cTn id="87" presetID="10" presetClass="entr" presetSubtype="0" fill="hold" nodeType="afterEffect">
                                  <p:stCondLst>
                                    <p:cond delay="0"/>
                                  </p:stCondLst>
                                  <p:childTnLst>
                                    <p:set>
                                      <p:cBhvr>
                                        <p:cTn id="88" dur="1" fill="hold">
                                          <p:stCondLst>
                                            <p:cond delay="0"/>
                                          </p:stCondLst>
                                        </p:cTn>
                                        <p:tgtEl>
                                          <p:spTgt spid="12"/>
                                        </p:tgtEl>
                                        <p:attrNameLst>
                                          <p:attrName>style.visibility</p:attrName>
                                        </p:attrNameLst>
                                      </p:cBhvr>
                                      <p:to>
                                        <p:strVal val="visible"/>
                                      </p:to>
                                    </p:set>
                                    <p:animEffect transition="in" filter="fade">
                                      <p:cBhvr>
                                        <p:cTn id="89" dur="1000"/>
                                        <p:tgtEl>
                                          <p:spTgt spid="12"/>
                                        </p:tgtEl>
                                      </p:cBhvr>
                                    </p:animEffect>
                                  </p:childTnLst>
                                </p:cTn>
                              </p:par>
                            </p:childTnLst>
                          </p:cTn>
                        </p:par>
                        <p:par>
                          <p:cTn id="90" fill="hold" nodeType="afterGroup">
                            <p:stCondLst>
                              <p:cond delay="5000"/>
                            </p:stCondLst>
                            <p:childTnLst>
                              <p:par>
                                <p:cTn id="91" presetID="10" presetClass="entr" presetSubtype="0" fill="hold" nodeType="afterEffect">
                                  <p:stCondLst>
                                    <p:cond delay="0"/>
                                  </p:stCondLst>
                                  <p:childTnLst>
                                    <p:set>
                                      <p:cBhvr>
                                        <p:cTn id="92" dur="1" fill="hold">
                                          <p:stCondLst>
                                            <p:cond delay="0"/>
                                          </p:stCondLst>
                                        </p:cTn>
                                        <p:tgtEl>
                                          <p:spTgt spid="13"/>
                                        </p:tgtEl>
                                        <p:attrNameLst>
                                          <p:attrName>style.visibility</p:attrName>
                                        </p:attrNameLst>
                                      </p:cBhvr>
                                      <p:to>
                                        <p:strVal val="visible"/>
                                      </p:to>
                                    </p:set>
                                    <p:animEffect transition="in" filter="fade">
                                      <p:cBhvr>
                                        <p:cTn id="93" dur="1000"/>
                                        <p:tgtEl>
                                          <p:spTgt spid="13"/>
                                        </p:tgtEl>
                                      </p:cBhvr>
                                    </p:animEffect>
                                  </p:childTnLst>
                                </p:cTn>
                              </p:par>
                            </p:childTnLst>
                          </p:cTn>
                        </p:par>
                        <p:par>
                          <p:cTn id="94" fill="hold" nodeType="afterGroup">
                            <p:stCondLst>
                              <p:cond delay="6000"/>
                            </p:stCondLst>
                            <p:childTnLst>
                              <p:par>
                                <p:cTn id="95" presetID="10" presetClass="entr" presetSubtype="0" fill="hold" nodeType="afterEffect">
                                  <p:stCondLst>
                                    <p:cond delay="0"/>
                                  </p:stCondLst>
                                  <p:childTnLst>
                                    <p:set>
                                      <p:cBhvr>
                                        <p:cTn id="96" dur="1" fill="hold">
                                          <p:stCondLst>
                                            <p:cond delay="0"/>
                                          </p:stCondLst>
                                        </p:cTn>
                                        <p:tgtEl>
                                          <p:spTgt spid="14"/>
                                        </p:tgtEl>
                                        <p:attrNameLst>
                                          <p:attrName>style.visibility</p:attrName>
                                        </p:attrNameLst>
                                      </p:cBhvr>
                                      <p:to>
                                        <p:strVal val="visible"/>
                                      </p:to>
                                    </p:set>
                                    <p:animEffect transition="in" filter="fade">
                                      <p:cBhvr>
                                        <p:cTn id="97" dur="1000"/>
                                        <p:tgtEl>
                                          <p:spTgt spid="14"/>
                                        </p:tgtEl>
                                      </p:cBhvr>
                                    </p:animEffect>
                                  </p:childTnLst>
                                </p:cTn>
                              </p:par>
                            </p:childTnLst>
                          </p:cTn>
                        </p:par>
                        <p:par>
                          <p:cTn id="98" fill="hold" nodeType="afterGroup">
                            <p:stCondLst>
                              <p:cond delay="7000"/>
                            </p:stCondLst>
                            <p:childTnLst>
                              <p:par>
                                <p:cTn id="99" presetID="10" presetClass="entr" presetSubtype="0" fill="hold" nodeType="afterEffect">
                                  <p:stCondLst>
                                    <p:cond delay="0"/>
                                  </p:stCondLst>
                                  <p:childTnLst>
                                    <p:set>
                                      <p:cBhvr>
                                        <p:cTn id="100" dur="1" fill="hold">
                                          <p:stCondLst>
                                            <p:cond delay="0"/>
                                          </p:stCondLst>
                                        </p:cTn>
                                        <p:tgtEl>
                                          <p:spTgt spid="15"/>
                                        </p:tgtEl>
                                        <p:attrNameLst>
                                          <p:attrName>style.visibility</p:attrName>
                                        </p:attrNameLst>
                                      </p:cBhvr>
                                      <p:to>
                                        <p:strVal val="visible"/>
                                      </p:to>
                                    </p:set>
                                    <p:animEffect transition="in" filter="fade">
                                      <p:cBhvr>
                                        <p:cTn id="101" dur="1000"/>
                                        <p:tgtEl>
                                          <p:spTgt spid="15"/>
                                        </p:tgtEl>
                                      </p:cBhvr>
                                    </p:animEffect>
                                  </p:childTnLst>
                                </p:cTn>
                              </p:par>
                            </p:childTnLst>
                          </p:cTn>
                        </p:par>
                        <p:par>
                          <p:cTn id="102" fill="hold" nodeType="afterGroup">
                            <p:stCondLst>
                              <p:cond delay="8000"/>
                            </p:stCondLst>
                            <p:childTnLst>
                              <p:par>
                                <p:cTn id="103" presetID="10" presetClass="entr" presetSubtype="0" fill="hold" nodeType="afterEffect">
                                  <p:stCondLst>
                                    <p:cond delay="0"/>
                                  </p:stCondLst>
                                  <p:childTnLst>
                                    <p:set>
                                      <p:cBhvr>
                                        <p:cTn id="104" dur="1" fill="hold">
                                          <p:stCondLst>
                                            <p:cond delay="0"/>
                                          </p:stCondLst>
                                        </p:cTn>
                                        <p:tgtEl>
                                          <p:spTgt spid="16"/>
                                        </p:tgtEl>
                                        <p:attrNameLst>
                                          <p:attrName>style.visibility</p:attrName>
                                        </p:attrNameLst>
                                      </p:cBhvr>
                                      <p:to>
                                        <p:strVal val="visible"/>
                                      </p:to>
                                    </p:set>
                                    <p:animEffect transition="in" filter="fade">
                                      <p:cBhvr>
                                        <p:cTn id="105" dur="1000"/>
                                        <p:tgtEl>
                                          <p:spTgt spid="16"/>
                                        </p:tgtEl>
                                      </p:cBhvr>
                                    </p:animEffect>
                                  </p:childTnLst>
                                </p:cTn>
                              </p:par>
                            </p:childTnLst>
                          </p:cTn>
                        </p:par>
                      </p:childTnLst>
                    </p:cTn>
                  </p:par>
                  <p:par>
                    <p:cTn id="106" fill="hold" nodeType="clickPar">
                      <p:stCondLst>
                        <p:cond delay="indefinite"/>
                      </p:stCondLst>
                      <p:childTnLst>
                        <p:par>
                          <p:cTn id="107" fill="hold" nodeType="withGroup">
                            <p:stCondLst>
                              <p:cond delay="0"/>
                            </p:stCondLst>
                            <p:childTnLst>
                              <p:par>
                                <p:cTn id="108" presetID="22" presetClass="entr" presetSubtype="4" fill="hold" nodeType="clickEffect">
                                  <p:stCondLst>
                                    <p:cond delay="0"/>
                                  </p:stCondLst>
                                  <p:childTnLst>
                                    <p:set>
                                      <p:cBhvr>
                                        <p:cTn id="109" dur="1" fill="hold">
                                          <p:stCondLst>
                                            <p:cond delay="0"/>
                                          </p:stCondLst>
                                        </p:cTn>
                                        <p:tgtEl>
                                          <p:spTgt spid="195"/>
                                        </p:tgtEl>
                                        <p:attrNameLst>
                                          <p:attrName>style.visibility</p:attrName>
                                        </p:attrNameLst>
                                      </p:cBhvr>
                                      <p:to>
                                        <p:strVal val="visible"/>
                                      </p:to>
                                    </p:set>
                                    <p:animEffect transition="in" filter="wipe(down)">
                                      <p:cBhvr>
                                        <p:cTn id="110" dur="2000"/>
                                        <p:tgtEl>
                                          <p:spTgt spid="195"/>
                                        </p:tgtEl>
                                      </p:cBhvr>
                                    </p:animEffect>
                                  </p:childTnLst>
                                </p:cTn>
                              </p:par>
                              <p:par>
                                <p:cTn id="111" presetID="3" presetClass="entr" presetSubtype="10" fill="hold" nodeType="withEffect">
                                  <p:stCondLst>
                                    <p:cond delay="0"/>
                                  </p:stCondLst>
                                  <p:childTnLst>
                                    <p:set>
                                      <p:cBhvr>
                                        <p:cTn id="112" dur="1" fill="hold">
                                          <p:stCondLst>
                                            <p:cond delay="0"/>
                                          </p:stCondLst>
                                        </p:cTn>
                                        <p:tgtEl>
                                          <p:spTgt spid="196"/>
                                        </p:tgtEl>
                                        <p:attrNameLst>
                                          <p:attrName>style.visibility</p:attrName>
                                        </p:attrNameLst>
                                      </p:cBhvr>
                                      <p:to>
                                        <p:strVal val="visible"/>
                                      </p:to>
                                    </p:set>
                                    <p:animEffect transition="in" filter="blinds(horizontal)">
                                      <p:cBhvr>
                                        <p:cTn id="113" dur="500"/>
                                        <p:tgtEl>
                                          <p:spTgt spid="196"/>
                                        </p:tgtEl>
                                      </p:cBhvr>
                                    </p:animEffect>
                                  </p:childTnLst>
                                </p:cTn>
                              </p:par>
                            </p:childTnLst>
                          </p:cTn>
                        </p:par>
                      </p:childTnLst>
                    </p:cTn>
                  </p:par>
                  <p:par>
                    <p:cTn id="114" fill="hold" nodeType="clickPar">
                      <p:stCondLst>
                        <p:cond delay="indefinite"/>
                      </p:stCondLst>
                      <p:childTnLst>
                        <p:par>
                          <p:cTn id="115" fill="hold" nodeType="withGroup">
                            <p:stCondLst>
                              <p:cond delay="0"/>
                            </p:stCondLst>
                            <p:childTnLst>
                              <p:par>
                                <p:cTn id="116" presetID="22" presetClass="entr" presetSubtype="8" fill="hold" nodeType="clickEffect">
                                  <p:stCondLst>
                                    <p:cond delay="0"/>
                                  </p:stCondLst>
                                  <p:childTnLst>
                                    <p:set>
                                      <p:cBhvr>
                                        <p:cTn id="117" dur="1" fill="hold">
                                          <p:stCondLst>
                                            <p:cond delay="0"/>
                                          </p:stCondLst>
                                        </p:cTn>
                                        <p:tgtEl>
                                          <p:spTgt spid="200"/>
                                        </p:tgtEl>
                                        <p:attrNameLst>
                                          <p:attrName>style.visibility</p:attrName>
                                        </p:attrNameLst>
                                      </p:cBhvr>
                                      <p:to>
                                        <p:strVal val="visible"/>
                                      </p:to>
                                    </p:set>
                                    <p:animEffect transition="in" filter="wipe(left)">
                                      <p:cBhvr>
                                        <p:cTn id="118" dur="2000"/>
                                        <p:tgtEl>
                                          <p:spTgt spid="200"/>
                                        </p:tgtEl>
                                      </p:cBhvr>
                                    </p:animEffect>
                                  </p:childTnLst>
                                </p:cTn>
                              </p:par>
                            </p:childTnLst>
                          </p:cTn>
                        </p:par>
                      </p:childTnLst>
                    </p:cTn>
                  </p:par>
                  <p:par>
                    <p:cTn id="119" fill="hold" nodeType="clickPar">
                      <p:stCondLst>
                        <p:cond delay="indefinite"/>
                      </p:stCondLst>
                      <p:childTnLst>
                        <p:par>
                          <p:cTn id="120" fill="hold" nodeType="withGroup">
                            <p:stCondLst>
                              <p:cond delay="0"/>
                            </p:stCondLst>
                            <p:childTnLst>
                              <p:par>
                                <p:cTn id="121" presetID="22" presetClass="entr" presetSubtype="4" fill="hold" nodeType="clickEffect">
                                  <p:stCondLst>
                                    <p:cond delay="0"/>
                                  </p:stCondLst>
                                  <p:childTnLst>
                                    <p:set>
                                      <p:cBhvr>
                                        <p:cTn id="122" dur="1" fill="hold">
                                          <p:stCondLst>
                                            <p:cond delay="0"/>
                                          </p:stCondLst>
                                        </p:cTn>
                                        <p:tgtEl>
                                          <p:spTgt spid="197"/>
                                        </p:tgtEl>
                                        <p:attrNameLst>
                                          <p:attrName>style.visibility</p:attrName>
                                        </p:attrNameLst>
                                      </p:cBhvr>
                                      <p:to>
                                        <p:strVal val="visible"/>
                                      </p:to>
                                    </p:set>
                                    <p:animEffect transition="in" filter="wipe(down)">
                                      <p:cBhvr>
                                        <p:cTn id="123" dur="2000"/>
                                        <p:tgtEl>
                                          <p:spTgt spid="197"/>
                                        </p:tgtEl>
                                      </p:cBhvr>
                                    </p:animEffect>
                                  </p:childTnLst>
                                </p:cTn>
                              </p:par>
                              <p:par>
                                <p:cTn id="124" presetID="3" presetClass="entr" presetSubtype="10" fill="hold" nodeType="withEffect">
                                  <p:stCondLst>
                                    <p:cond delay="0"/>
                                  </p:stCondLst>
                                  <p:childTnLst>
                                    <p:set>
                                      <p:cBhvr>
                                        <p:cTn id="125" dur="1" fill="hold">
                                          <p:stCondLst>
                                            <p:cond delay="0"/>
                                          </p:stCondLst>
                                        </p:cTn>
                                        <p:tgtEl>
                                          <p:spTgt spid="198"/>
                                        </p:tgtEl>
                                        <p:attrNameLst>
                                          <p:attrName>style.visibility</p:attrName>
                                        </p:attrNameLst>
                                      </p:cBhvr>
                                      <p:to>
                                        <p:strVal val="visible"/>
                                      </p:to>
                                    </p:set>
                                    <p:animEffect transition="in" filter="blinds(horizontal)">
                                      <p:cBhvr>
                                        <p:cTn id="126" dur="500"/>
                                        <p:tgtEl>
                                          <p:spTgt spid="198"/>
                                        </p:tgtEl>
                                      </p:cBhvr>
                                    </p:animEffect>
                                  </p:childTnLst>
                                </p:cTn>
                              </p:par>
                            </p:childTnLst>
                          </p:cTn>
                        </p:par>
                      </p:childTnLst>
                    </p:cTn>
                  </p:par>
                  <p:par>
                    <p:cTn id="127" fill="hold" nodeType="clickPar">
                      <p:stCondLst>
                        <p:cond delay="indefinite"/>
                      </p:stCondLst>
                      <p:childTnLst>
                        <p:par>
                          <p:cTn id="128" fill="hold" nodeType="withGroup">
                            <p:stCondLst>
                              <p:cond delay="0"/>
                            </p:stCondLst>
                            <p:childTnLst>
                              <p:par>
                                <p:cTn id="129" presetID="22" presetClass="entr" presetSubtype="8" fill="hold" nodeType="clickEffect">
                                  <p:stCondLst>
                                    <p:cond delay="0"/>
                                  </p:stCondLst>
                                  <p:childTnLst>
                                    <p:set>
                                      <p:cBhvr>
                                        <p:cTn id="130" dur="1" fill="hold">
                                          <p:stCondLst>
                                            <p:cond delay="0"/>
                                          </p:stCondLst>
                                        </p:cTn>
                                        <p:tgtEl>
                                          <p:spTgt spid="199"/>
                                        </p:tgtEl>
                                        <p:attrNameLst>
                                          <p:attrName>style.visibility</p:attrName>
                                        </p:attrNameLst>
                                      </p:cBhvr>
                                      <p:to>
                                        <p:strVal val="visible"/>
                                      </p:to>
                                    </p:set>
                                    <p:animEffect transition="in" filter="wipe(left)">
                                      <p:cBhvr>
                                        <p:cTn id="131" dur="2000"/>
                                        <p:tgtEl>
                                          <p:spTgt spid="199"/>
                                        </p:tgtEl>
                                      </p:cBhvr>
                                    </p:animEffect>
                                  </p:childTnLst>
                                </p:cTn>
                              </p:par>
                            </p:childTnLst>
                          </p:cTn>
                        </p:par>
                      </p:childTnLst>
                    </p:cTn>
                  </p:par>
                  <p:par>
                    <p:cTn id="132" fill="hold" nodeType="clickPar">
                      <p:stCondLst>
                        <p:cond delay="indefinite"/>
                      </p:stCondLst>
                      <p:childTnLst>
                        <p:par>
                          <p:cTn id="133" fill="hold" nodeType="withGroup">
                            <p:stCondLst>
                              <p:cond delay="0"/>
                            </p:stCondLst>
                            <p:childTnLst>
                              <p:par>
                                <p:cTn id="134" presetID="10" presetClass="exit" presetSubtype="0" fill="hold" nodeType="clickEffect">
                                  <p:stCondLst>
                                    <p:cond delay="0"/>
                                  </p:stCondLst>
                                  <p:childTnLst>
                                    <p:animEffect transition="out" filter="fade">
                                      <p:cBhvr>
                                        <p:cTn id="135" dur="2000"/>
                                        <p:tgtEl>
                                          <p:spTgt spid="197"/>
                                        </p:tgtEl>
                                      </p:cBhvr>
                                    </p:animEffect>
                                    <p:set>
                                      <p:cBhvr>
                                        <p:cTn id="136" dur="1" fill="hold">
                                          <p:stCondLst>
                                            <p:cond delay="1999"/>
                                          </p:stCondLst>
                                        </p:cTn>
                                        <p:tgtEl>
                                          <p:spTgt spid="197"/>
                                        </p:tgtEl>
                                        <p:attrNameLst>
                                          <p:attrName>style.visibility</p:attrName>
                                        </p:attrNameLst>
                                      </p:cBhvr>
                                      <p:to>
                                        <p:strVal val="hidden"/>
                                      </p:to>
                                    </p:set>
                                  </p:childTnLst>
                                </p:cTn>
                              </p:par>
                              <p:par>
                                <p:cTn id="137" presetID="10" presetClass="exit" presetSubtype="0" fill="hold" nodeType="withEffect">
                                  <p:stCondLst>
                                    <p:cond delay="0"/>
                                  </p:stCondLst>
                                  <p:childTnLst>
                                    <p:animEffect transition="out" filter="fade">
                                      <p:cBhvr>
                                        <p:cTn id="138" dur="2000"/>
                                        <p:tgtEl>
                                          <p:spTgt spid="198"/>
                                        </p:tgtEl>
                                      </p:cBhvr>
                                    </p:animEffect>
                                    <p:set>
                                      <p:cBhvr>
                                        <p:cTn id="139" dur="1" fill="hold">
                                          <p:stCondLst>
                                            <p:cond delay="1999"/>
                                          </p:stCondLst>
                                        </p:cTn>
                                        <p:tgtEl>
                                          <p:spTgt spid="198"/>
                                        </p:tgtEl>
                                        <p:attrNameLst>
                                          <p:attrName>style.visibility</p:attrName>
                                        </p:attrNameLst>
                                      </p:cBhvr>
                                      <p:to>
                                        <p:strVal val="hidden"/>
                                      </p:to>
                                    </p:set>
                                  </p:childTnLst>
                                </p:cTn>
                              </p:par>
                              <p:par>
                                <p:cTn id="140" presetID="10" presetClass="exit" presetSubtype="0" fill="hold" nodeType="withEffect">
                                  <p:stCondLst>
                                    <p:cond delay="0"/>
                                  </p:stCondLst>
                                  <p:childTnLst>
                                    <p:animEffect transition="out" filter="fade">
                                      <p:cBhvr>
                                        <p:cTn id="141" dur="2000"/>
                                        <p:tgtEl>
                                          <p:spTgt spid="195"/>
                                        </p:tgtEl>
                                      </p:cBhvr>
                                    </p:animEffect>
                                    <p:set>
                                      <p:cBhvr>
                                        <p:cTn id="142" dur="1" fill="hold">
                                          <p:stCondLst>
                                            <p:cond delay="1999"/>
                                          </p:stCondLst>
                                        </p:cTn>
                                        <p:tgtEl>
                                          <p:spTgt spid="195"/>
                                        </p:tgtEl>
                                        <p:attrNameLst>
                                          <p:attrName>style.visibility</p:attrName>
                                        </p:attrNameLst>
                                      </p:cBhvr>
                                      <p:to>
                                        <p:strVal val="hidden"/>
                                      </p:to>
                                    </p:set>
                                  </p:childTnLst>
                                </p:cTn>
                              </p:par>
                              <p:par>
                                <p:cTn id="143" presetID="10" presetClass="exit" presetSubtype="0" fill="hold" nodeType="withEffect">
                                  <p:stCondLst>
                                    <p:cond delay="0"/>
                                  </p:stCondLst>
                                  <p:childTnLst>
                                    <p:animEffect transition="out" filter="fade">
                                      <p:cBhvr>
                                        <p:cTn id="144" dur="2000"/>
                                        <p:tgtEl>
                                          <p:spTgt spid="196"/>
                                        </p:tgtEl>
                                      </p:cBhvr>
                                    </p:animEffect>
                                    <p:set>
                                      <p:cBhvr>
                                        <p:cTn id="145" dur="1" fill="hold">
                                          <p:stCondLst>
                                            <p:cond delay="1999"/>
                                          </p:stCondLst>
                                        </p:cTn>
                                        <p:tgtEl>
                                          <p:spTgt spid="196"/>
                                        </p:tgtEl>
                                        <p:attrNameLst>
                                          <p:attrName>style.visibility</p:attrName>
                                        </p:attrNameLst>
                                      </p:cBhvr>
                                      <p:to>
                                        <p:strVal val="hidden"/>
                                      </p:to>
                                    </p:set>
                                  </p:childTnLst>
                                </p:cTn>
                              </p:par>
                              <p:par>
                                <p:cTn id="146" presetID="22" presetClass="entr" presetSubtype="8" fill="hold" nodeType="withEffect">
                                  <p:stCondLst>
                                    <p:cond delay="0"/>
                                  </p:stCondLst>
                                  <p:childTnLst>
                                    <p:set>
                                      <p:cBhvr>
                                        <p:cTn id="147" dur="1" fill="hold">
                                          <p:stCondLst>
                                            <p:cond delay="0"/>
                                          </p:stCondLst>
                                        </p:cTn>
                                        <p:tgtEl>
                                          <p:spTgt spid="189"/>
                                        </p:tgtEl>
                                        <p:attrNameLst>
                                          <p:attrName>style.visibility</p:attrName>
                                        </p:attrNameLst>
                                      </p:cBhvr>
                                      <p:to>
                                        <p:strVal val="visible"/>
                                      </p:to>
                                    </p:set>
                                    <p:animEffect transition="in" filter="wipe(left)">
                                      <p:cBhvr>
                                        <p:cTn id="148" dur="2000"/>
                                        <p:tgtEl>
                                          <p:spTgt spid="189"/>
                                        </p:tgtEl>
                                      </p:cBhvr>
                                    </p:animEffect>
                                  </p:childTnLst>
                                </p:cTn>
                              </p:par>
                            </p:childTnLst>
                          </p:cTn>
                        </p:par>
                      </p:childTnLst>
                    </p:cTn>
                  </p:par>
                  <p:par>
                    <p:cTn id="149" fill="hold" nodeType="clickPar">
                      <p:stCondLst>
                        <p:cond delay="indefinite"/>
                      </p:stCondLst>
                      <p:childTnLst>
                        <p:par>
                          <p:cTn id="150" fill="hold" nodeType="withGroup">
                            <p:stCondLst>
                              <p:cond delay="0"/>
                            </p:stCondLst>
                            <p:childTnLst>
                              <p:par>
                                <p:cTn id="151" presetID="1" presetClass="path" presetSubtype="0" repeatCount="indefinite" fill="hold" nodeType="clickEffect">
                                  <p:stCondLst>
                                    <p:cond delay="0"/>
                                  </p:stCondLst>
                                  <p:childTnLst>
                                    <p:animMotion origin="layout" path="M 2.22222E-6 0.02105 C 0.06892 0.02105 0.125 0.09574 0.125 0.18756 C 0.125 0.27937 0.06892 0.35407 2.22222E-6 0.35407 C -0.06893 0.35407 -0.125 0.27937 -0.125 0.18756 C -0.125 0.09574 -0.06893 0.02105 2.22222E-6 0.02105 Z " pathEditMode="relative" rAng="0" ptsTypes="fffff">
                                      <p:cBhvr>
                                        <p:cTn id="152" dur="12000" fill="hold"/>
                                        <p:tgtEl>
                                          <p:spTgt spid="5"/>
                                        </p:tgtEl>
                                        <p:attrNameLst>
                                          <p:attrName>ppt_x</p:attrName>
                                          <p:attrName>ppt_y</p:attrName>
                                        </p:attrNameLst>
                                      </p:cBhvr>
                                      <p:rCtr x="0" y="16700"/>
                                    </p:animMotion>
                                  </p:childTnLst>
                                </p:cTn>
                              </p:par>
                              <p:par>
                                <p:cTn id="153" presetID="1" presetClass="path" presetSubtype="0" repeatCount="indefinite" fill="hold" nodeType="withEffect">
                                  <p:stCondLst>
                                    <p:cond delay="0"/>
                                  </p:stCondLst>
                                  <p:childTnLst>
                                    <p:animMotion origin="layout" path="M -0.00122 0.02289 C -0.00104 0.11401 -0.0566 0.18918 -0.12552 0.18871 C -0.1941 0.18894 -0.24896 0.11448 -0.24948 0.02243 C -0.24948 -0.06938 -0.1941 -0.14339 -0.12466 -0.14385 C -0.05625 -0.14339 0.00017 -0.06869 -0.00122 0.02289 Z " pathEditMode="relative" rAng="5400000" ptsTypes="fffff">
                                      <p:cBhvr>
                                        <p:cTn id="154" dur="12000" fill="hold"/>
                                        <p:tgtEl>
                                          <p:spTgt spid="6"/>
                                        </p:tgtEl>
                                        <p:attrNameLst>
                                          <p:attrName>ppt_x</p:attrName>
                                          <p:attrName>ppt_y</p:attrName>
                                        </p:attrNameLst>
                                      </p:cBhvr>
                                      <p:rCtr x="-12300" y="0"/>
                                    </p:animMotion>
                                  </p:childTnLst>
                                </p:cTn>
                              </p:par>
                              <p:par>
                                <p:cTn id="155" presetID="1" presetClass="path" presetSubtype="0" repeatCount="indefinite" fill="hold" nodeType="withEffect">
                                  <p:stCondLst>
                                    <p:cond delay="0"/>
                                  </p:stCondLst>
                                  <p:childTnLst>
                                    <p:animMotion origin="layout" path="M 3.05556E-6 0.01295 C -0.06841 0.01318 -0.12483 -0.06083 -0.12448 -0.15264 C -0.12466 -0.24399 -0.06875 -0.31592 0.00034 -0.31777 C 0.06927 -0.31777 0.12482 -0.24399 0.12517 -0.15148 C 0.12482 -0.06037 0.06875 0.0148 3.05556E-6 0.01295 Z " pathEditMode="relative" rAng="10800000" ptsTypes="fffff">
                                      <p:cBhvr>
                                        <p:cTn id="156" dur="12000" fill="hold"/>
                                        <p:tgtEl>
                                          <p:spTgt spid="7"/>
                                        </p:tgtEl>
                                        <p:attrNameLst>
                                          <p:attrName>ppt_x</p:attrName>
                                          <p:attrName>ppt_y</p:attrName>
                                        </p:attrNameLst>
                                      </p:cBhvr>
                                      <p:rCtr x="0" y="-16400"/>
                                    </p:animMotion>
                                  </p:childTnLst>
                                </p:cTn>
                              </p:par>
                              <p:par>
                                <p:cTn id="157" presetID="1" presetClass="path" presetSubtype="0" repeatCount="indefinite" fill="hold" nodeType="withEffect">
                                  <p:stCondLst>
                                    <p:cond delay="0"/>
                                  </p:stCondLst>
                                  <p:childTnLst>
                                    <p:animMotion origin="layout" path="M -0.00243 0.02266 C -0.0026 -0.06846 0.05295 -0.14362 0.12188 -0.14316 C 0.19045 -0.14339 0.24532 -0.06892 0.24584 0.02312 C 0.24584 0.11494 0.19045 0.18894 0.12101 0.18941 C 0.05261 0.18894 -0.00382 0.11424 -0.00243 0.02266 Z " pathEditMode="relative" rAng="16200000" ptsTypes="fffff">
                                      <p:cBhvr>
                                        <p:cTn id="158" dur="12000" fill="hold"/>
                                        <p:tgtEl>
                                          <p:spTgt spid="8"/>
                                        </p:tgtEl>
                                        <p:attrNameLst>
                                          <p:attrName>ppt_x</p:attrName>
                                          <p:attrName>ppt_y</p:attrName>
                                        </p:attrNameLst>
                                      </p:cBhvr>
                                      <p:rCtr x="12300" y="0"/>
                                    </p:animMotion>
                                  </p:childTnLst>
                                </p:cTn>
                              </p:par>
                              <p:par>
                                <p:cTn id="159" presetID="8" presetClass="emph" presetSubtype="0" repeatCount="indefinite" fill="hold" nodeType="withEffect">
                                  <p:stCondLst>
                                    <p:cond delay="0"/>
                                  </p:stCondLst>
                                  <p:childTnLst>
                                    <p:animRot by="21600000">
                                      <p:cBhvr>
                                        <p:cTn id="160" dur="12000" fill="hold"/>
                                        <p:tgtEl>
                                          <p:spTgt spid="4"/>
                                        </p:tgtEl>
                                        <p:attrNameLst>
                                          <p:attrName>r</p:attrName>
                                        </p:attrNameLst>
                                      </p:cBhvr>
                                    </p:animRot>
                                  </p:childTnLst>
                                </p:cTn>
                              </p:par>
                              <p:par>
                                <p:cTn id="161" presetID="22" presetClass="entr" presetSubtype="8" repeatCount="indefinite" fill="hold" nodeType="withEffect">
                                  <p:stCondLst>
                                    <p:cond delay="0"/>
                                  </p:stCondLst>
                                  <p:childTnLst>
                                    <p:set>
                                      <p:cBhvr>
                                        <p:cTn id="162" dur="1" fill="hold">
                                          <p:stCondLst>
                                            <p:cond delay="0"/>
                                          </p:stCondLst>
                                        </p:cTn>
                                        <p:tgtEl>
                                          <p:spTgt spid="17"/>
                                        </p:tgtEl>
                                        <p:attrNameLst>
                                          <p:attrName>style.visibility</p:attrName>
                                        </p:attrNameLst>
                                      </p:cBhvr>
                                      <p:to>
                                        <p:strVal val="visible"/>
                                      </p:to>
                                    </p:set>
                                    <p:animEffect transition="in" filter="wipe(left)">
                                      <p:cBhvr>
                                        <p:cTn id="163" dur="12000"/>
                                        <p:tgtEl>
                                          <p:spTgt spid="17"/>
                                        </p:tgtEl>
                                      </p:cBhvr>
                                    </p:animEffect>
                                  </p:childTnLst>
                                </p:cTn>
                              </p:par>
                              <p:par>
                                <p:cTn id="164" presetID="64" presetClass="path" presetSubtype="0" repeatCount="indefinite" accel="50000" decel="50000" autoRev="1" fill="hold" nodeType="withEffect">
                                  <p:stCondLst>
                                    <p:cond delay="0"/>
                                  </p:stCondLst>
                                  <p:childTnLst>
                                    <p:animMotion origin="layout" path="M 3.05556E-6 -4.81481E-6 L 3.05556E-6 -0.32407 " pathEditMode="relative" rAng="0" ptsTypes="AA">
                                      <p:cBhvr>
                                        <p:cTn id="165" dur="6000" fill="hold"/>
                                        <p:tgtEl>
                                          <p:spTgt spid="189"/>
                                        </p:tgtEl>
                                        <p:attrNameLst>
                                          <p:attrName>ppt_x</p:attrName>
                                          <p:attrName>ppt_y</p:attrName>
                                        </p:attrNameLst>
                                      </p:cBhvr>
                                      <p:rCtr x="0" y="-1620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1" grpId="0" animBg="1"/>
      <p:bldP spid="127"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ISPRING_ULTRA_SCORM_SLIDE_COUNT" val="14"/>
  <p:tag name="ISPRING_ULTRA_SCORM_DURATION" val="3600"/>
  <p:tag name="GENSWF_MOVIE_ONCLICK_URL" val="http://"/>
  <p:tag name="GENSWF_MOVIE_PRESENTATION_END_URL_ENABLED" val="1"/>
  <p:tag name="GENSWF_MOVIE_PRESENTATION_END_URL" val="http://www.bcmath.ca/onlinelessons.html"/>
  <p:tag name="ISPRING_RESOURCE_PATHS_HASH" val="dc37da6d8cf793ca9671c82538b8359ac8b2ec"/>
  <p:tag name="ISPRING_RESOURCE_PATHS_HASH_2" val="aa3cf3ce1acfed39dddcaf5d47fc53643438b39"/>
  <p:tag name="ISPRING_ULTRA_SCORM_COURSE_ID" val="D623DD83-C6E9-4385-9FBB-D7EA73A45398"/>
  <p:tag name="ISPRING_SCORM_RATE_SLIDES" val="1"/>
  <p:tag name="ISPRING_PLAYERS_CUSTOMIZATION" val="UEsDBBQAAgAIALtVaUbO8+LqUwQAAA0QAAAdAAAAdW5pdmVyc2FsL2NvbW1vbl9tZXNzYWdlcy5sbmetV/9u2zYQ/r9A34EQUGADNrcd0KIYEgeyxNhCZMmV6DjZDwiMxNhEKDGVKLfZX3uaPdieZEdKbuykg6SkgG1YtO+74913H49HJ19ygbasrLgsjq23ozcWYkUqM16sj60lOf35g4UqRYuMClmwY6uQFjoZv3xxJGixrumawfeXLxA6yllVwWM11k/3z4hnx9ZikjjhfGEHl4kfTsNk4k2tsSPzW1rcIV+u5R/lD7+8//Dl7bv3Px69bi37AMVz2/cPoZBBevemB1BAotBPAA37SYAviDXWn8PswiXxvQBb4/bLMOtFhM+tsf7stFtGEQ5IEvueixMvToKQmFz4mGDXGl/KGm3oliEl0Zazz0htGFRS8ZKhSvDM/JBKWChq1uXMDee2FyQRjknkOcQLA2scy7K8+8nA0lptZAnuKpTxil4JlhmfwBnz+23JKnBNFXAKwUttOPxT5pQXo07Xkb3ygmlCwtCPExy4uxVrjIsMuSXVbgaiRHaMIwAoacXKJ9gmhmXGHNlCDEOYedOZD2+iQ5jx9UbAWw2NY4GhBgtWdFkBR3AE7IrjVRi5OmngClF0S6vqsyyzA37sF6oL2AucECjokD1wojF2wFBjDspRlixVXWBzHMf2FCeT8AKIDH0XDrEIz6DdzoZYXOIYWgTHXTaBfe5NbU143WI7/u/6K6WazuIO0TQFO52+LZd1BSs6pdAFptOqYV5i/HEJVfNs/xtd3ABCYk291nzLIIQy62YPaIqDXc2fj0vvt+TU9nzsJkAoN1wlxIiddkZBHgqpEBVC6g2AX5ptaZEydMVSWgPh7+BvGc/M33SxTSSfav4XoqqVlletKgUuvng1el5oHvFBTVe0LHr0+QOoA018vNm8rmCnSrH8VnXtYi8To+8SxXP3pbvufzfVpy7P3NED/0O3EzfCNPGg2ydc9rfAcBRp8YXTQ/S38oJTcLRo9A0E0CuuB/gMwhYgkOipGOeQ+YMQzqEiA+xXeBJ7ROeYXVVcdZ7ZplBNvb/NkRSGJMEUu+fJFbuW0P+C0W1zdIOEG+KMnuBsECH2JosDnW5RAgho3YwPEJLgOew/64G5nONdBht5PcjEStYiM3Im+I2RWKhNnbPHM8t1KXOzKmi166VG4U+eE0Wzuahxuhhw9sbYjpxZ4tiBg/W4q3tY9DQCLuuYfBInvj3R5kDqnKp0A+fKtayLrCdQM7G6+NQGsDalMaNluvn37396YjyIpFlF7eqvg0CgQ7Uu4a9gvwdSserPLhBiTw7tzEMfq3bC39n1HPiJB3T4LpM0bQ6tXOawNOr2C2xri2YTYjuzORAyNvyTdZl2jyn7CHM7OgNRMrOoNZ7T8gYUjUgpBqGYVGsCqmHe7y9ZtRK8YENsn3cm6A0Tb5HYrmtunNB8gqc3zVmawVydtldPAVfPvmDOzA5A8B7gsYyrgYDmjNnJCzR683zf5tvHR87Xp8pc3I9e793j/wNQSwMEFAACAAgAu1VpRiXfYoO9BAAAyxYAACcAAAB1bml2ZXJzYWwvZmxhc2hfcHVibGlzaGluZ19zZXR0aW5ncy54bWzNWN1uGjkUvucprFn1siFJk2waAREhg4LKX2GybbRaITNjGG889tT2QOnVPk0fbJ9kj3EgEAjxbEUU5YLgOec7P/b5/DGly+8JQxMiFRW87B0dHHqI8FBElI/L3m1Qf3/uIaUxjzATnJQ9Ljx0WSmU0mzIqIr7RGswVQhguLpIddmLtU4visXpdHpAVSrNU8EyDfjqIBRJMZVEEa6JLKYMz+BDz1KivEqhgFDJLrVElDGCaAQpcGqyw6zOsIq9ojUb4vB+LEXGo5pgQiI5Hpa9386r5m9hY6GuaUK4KU5VYNEs6wscRdTkg1mf/iAoJnQcQ+JHhycemtJIx2Xvw+GxwQH74ibOHN1WgQ1OTUA5XD8ESIjGEdbYfrURJRkRCX0lqqJlRgB0bW3FUpPverlgl6IZxwkNA3iCTK/K3nUw6Pl1v+e3a/7gtte0qTp7BI2g6Tv59JuNa3/Q7gR+f3ATtJq5nQL/a5DDKW9mzvDdnt/324HfG1w1Ojk93JN69PFb1UYzp88X/6rfCPJGaldbeV26N522m0+t0+pW23e5Uru56/q9ZqP9aRB0Os2g0X30mp/7lRNeKq4PSwmGSmRybSQWbNGNhRZPJkMRDWzFsByTQNQpzPAIM0U89HdKxp8zzKiembkGUrsnJK2qlIS6Z2a27Jk59B7hLCCkBsFWGOF0yQgfT9aqL9rwK5VtT7QElJdiPmuK8atnf3q2zP747Hx3+tvSLGGtcRgD8ekFb62uLKxGgq9RlvmOhoJFy4JIMiRRGydkhc/795TXwfLIQyM4RAxKrUqKmYeohtLDpbPKhkpTPb9B6quWCLDgpiKo1d9oRRhjCfWp1fWHrhvODit/toUm6i/bCLv0nKnPI3Qt8RRuMhfzLuEuZjewScxsFJFOSUiscliiKmMuxr3FwLkYt7C8JxIFQjAn++5iJFCDj4RT7gmmTnl/IUNFNXExvaJOoTuZZpQ7Ic6PjlOWImMRmokMMXpPkBYIOpIl8F9M0KqCQCMpkvkqqByNFKNwrCeUTEl06RLoDkIkGXiaMWZE2wjfMvoDDclISMAleAIHGNapsvgHuYBTrNQjKF7k+M7ew432tf/1nSkQRxMMmiYfOLAKSVK9D3wMtXMBIRgT0M0VCOhMiDMYFbM/EY3mZi5lOseO8WS+6WYj56Cw3RTysZjwIAT+ozwjroAh5khwNkM4hJFV5ghNqMgUrNjDYqHV/0rQuiLK56mOgaYhmIzcSOfw6PjDyenZ7+cfLw6K//7z8/1Opwfd0GXYRLPCobZToTp7PlHDL/g9ozrdvJ5ozxecnlWgzn5509yhRp09twg/Z9+nytTZcUOfvuC5Q6W+4LlDq2741oVMDFFFGydh+0+dB5W1qURKRaOQtgumua57i3qp71d7tRsEe3TbDPoXbtckgoaFMZDKyPxUd7qFbwPYDt8J3nTdSYb0/D+cAGEDnZjTLWy741TwJ0eZZmRDd0UyOKUAd/7YCgy49RlNQDJFr0bnv0Kuz43UPnl5b3z1KszxSz+1LO3siTkIlmEMh2hvB+/NM/M+2/uWOma/LV/urL3NWb4hWX9lap4klNME+mgE6PI9a+X05LBU3P6oUAC09RfQlcJ/UEsDBBQAAgAIALtVaUZISKwfsQIAAFEKAAAhAAAAdW5pdmVyc2FsL2ZsYXNoX3NraW5fc2V0dGluZ3MueG1slVbbbtswDH3fVwTZe9xd0wFqgDTNgALdWqxF32WbsYXIkiHJ6fL307WWEzv2QhSIyHNIihelSO4JW32YzVDGKRfPoBRhhTSaoJuR/GaeNkpxtsg4U8DUgnFRYTpfffxpPyixyDEWP4CYytnhDNowS/uZQvExvi2NDBEyXtWYHR94wRcpzvaF4A3LR1MrjzUIStheI69+LDfbwQCUSHWvoOrktL02Mo1SC5ASTErft0ZGWRSnQEOkK/uZyGlDXb79Ce1AJFGWtv5kZIhW4wK6Rb5eGxnGM+2925WlkcsEBX+Vhn75bGQQSvERRNf53VcjgwxeN/X/zEgteGEK2uVcbuI7h3Kc6/UzWV0ZGSWYC5lAo13w5bF3vYtA/mu898isq+D0ydT15EEwTU8prJRoACXh5Gyy5G+PjdL7AasdplIDYlULetJJP+FGBjddXYv7A2+E5bEvr2khr5w2FWxcwpG7rr7Fbza39q2Inb7rogwFHLwySrFVtsjfuq5nyEjZIp8pyeGR0eMZ/NTiOKHHt9h383L5tRUY1sfcW8MpWE2kB7O5MgrtFQFT8RxW0qTzQiowbUOJ1bmUkrOcEMMHUmBFOPtlcOnRXkai5MTgR61/sJAiikLfvNkc9Ssd98uex8fR/Si0d3PnmdJv+M0cK4WzstI/SnI+8zy9JNrNPOlnmFdSw0Hcsx2fyKmw2IN44ZxOjcK4gqlY7hZrAI2SqAAo6a8w8j76Ss+aKgWx1R0jEEamq3O4khQl1X/qlcAb5MHoGzZgdVRVan8ME/oOjzR+AACLrAwT6w7OUjVUEQoHCHsfKeyVh+6GpJ7QoWFbqwfYqXjcvOZkHqMVasfRvxLtnMR+uoYewqtOq5/hLOMjr3Aq7cU6Sz/2JoeXzIxeDHIKP0wd19p+XkKtNP9K/gNQSwMEFAACAAgAu1VpRkFYdiORBAAA3BUAACYAAAB1bml2ZXJzYWwvaHRtbF9wdWJsaXNoaW5nX3NldHRpbmdzLnhtbM1Y3XLiNhS+5yk07uzlQpJN0iwDZAhxBmb5KzjdzXQ6jLAFViNLriTDsld9mj5Yn6RHKBAIhMjtJu3kgnB8vu/8WOf4w5XLrwlDMyIVFbzqHRePPER4KCLKp1XvNrh5f+EhpTGPMBOcVD0uPHRZK1TSbMyoiodEa3BVCGi4Kqe66sVap+VSaT6fF6lKpbkqWKaBXxVDkZRSSRThmshSyvACPvQiJcqrFQoIVaypI6KMEUQjSIFTkx1mTZ0wr2S9xji8n0qR8aghmJBITsdV74eLuvlb+Vima5oQbmpTNTAasy7jKKImHcyG9BtBMaHTGPI+Pjr10JxGOq56H45ODA/4l3Z5luy2CGx4GgKq4fohQEI0jrDG9quNKMmESGgrUTUtMwKkW7YNT02+6rXBmqIFxwkNA7iCTKuq3nUwGvg3/sDvNvzR7aBtU3VGBK2g7Tthhu3WtT/q9gJ/OGoGnXZuUOB/CXKA8mbmTN8f+EO/G/iD0VWrlxPhntQjxu/UW+2cmM/+1bAV5I3UrXfyQvrNXtcN0+h1+vXuXa7Umnd9f9BudT+Ngl6vHbT6j6jlud844ZXS9rBUYKhEJrdGYrUs+rHQ4slkKKJhWTEspyQQNxRmeIKZIh76LSXTnzLMqF6YuYaddk9IWlcpCfXAzGzVM3PoPdJZQkgNgm1shLP1Rvh4ulV9yYbfqGx/ohXYeCnmi7aYvnn2Z+fr7E/OLw6nvy/NCtYahzEsPr3aW5uWlddE8K2VZb6jsWDRuqAJnBIGtdQlxcxDVENt4fqqNh3QN5TB+THY4+KE653iwhhLyFht2h/6aLZwWPulKzRRv9rSrOk5V59H6FriOTyaXNz7hLu4NaHtzLSeSKckJFY5PFGdMRfnwWqEXJw7WN4TiQIhmJN/f3XIUYtPhFPuCaZOeX8mY0U1cXG9ok6he5lmlDsxLo+OU5YiYxFaiAwxek+QFgg6kiXwX0zQpiZAEymSpZVhpZFiNCJoRsmcRJcuge4gRJIB0gwmI9pG+D2j39CYTIQEXoJncIDBTpXlL+YiTrFSj6R4leM7+2Rtda/9L+9MgTiaYVAp+chhT5Ak1a/Bj6F2LiAEYwK6uUEBnQlxBqNi7k9Eo6WbS5nOsWM8W950cyOXpHC7KeRjOeFCCPuL8oy4EoaYI8HZAuEQRlaZIzSjIlNgsYfFUqt/lKCFIsqXqU5BR0MwGbktnaPjkw+nZ+c/XnwsF0t//fHn+4OgByXQZ9hEs1KgcVBzOiOf6NsXcM/oSDfUEzX5AuhZTemMy5vmAX3pjNwj5ZyxT7WmM3BHcb6APKA7X0AeUJ872BshE7Ooop2TsP/Hy4Nu2lUilZLRLfsl0FKpvY0CGvr1QaOJoOu37WBYdnvwIWhBGMOamJif007P1dsAGuw70Zs+OgmLgf+zEyHcEqdd6Ba223Mq+JOj8DJCoL8hApxSgKf41EoGeI4zmoAIit5sQf+bdfnckLzmpn21DfQmu+DwzyG7Kb7XLiBYhjEci1c7Sv/99vyuDfs/9cB+W78k2Xorsn7TsP3qsQD27TeytcLfUEsDBBQAAgAIALtVaUaSRrCZqQEAAEMGAAAfAAAAdW5pdmVyc2FsL2h0bWxfc2tpbl9zZXR0aW5ncy5qc42UTU/DMAyG7/sVVbiiaXwOuE0wJCQOSOyGOGSd11VL4ypJC2Paf6fOvpo0YcSXxHnyOnYUr3tJM1jKkodkbed2/eaurQ/IZ1QF565fRPwF+ZkW+QwmeQEil8A8pN4fPbg3RyIkzKQVna7eSVa39BjSzpwL3cbLgIQK+HTocB0AvwK+79DhHye1XVrblFp1nlbGoOynKA1I05eoCm4ZdvZsRztDD8Ya1Al0zlNwRId2xMij4s2QrM2lWJRcrl4xw/6Up8tMYSVnsfiLVQmqefHlFhjcDx/HjpzItXkxUPiBx3dkcbJUoDXs4t6OyYKw4FMQLd2BHX+gjnA3IY+uc52bPT26IGvTJc+gU6W7EZmLyUarU80hWZcz8G22xNUlmUMIvgLVkXq6JnNALKvyHw9YKsyoIh20W/MDKpDPcpntQg/IghxdlmRj1Tsmaq//xJwvhN4XWoR+XxFrHaF/7/nMQdCJq724r6G40Zblg/FuFe1Czm2M30ho/ZEwbgxPF0XTH5rmSDUH3cxBvcg5kqPgaglqgijsvkQDdoKVsQ06+fSzOXGf3uYXUEsDBBQAAgAIALtVaUYa2uo7qgAAAB8BAAAaAAAAdW5pdmVyc2FsL2kxOG5fcHJlc2V0cy54bWydjzEPwiAQhXd+BbldsFvTAN1M3Bx0NhVRSejRcNT684XUGGeHS+5d3vdeTvWvMfCnS+QjamjEFrhDG68e7xpOx92mBU55wOsQIjoNGIH3hinftHhIjlwmXiKQNDxynjopl2URnqZUEiiGOZdgEjaOsswYUVZSTisKK9v5v+jPDQxjnKvL7EPeoyl7UauFU7IaKnN2KDzeIshqUPLrrsrOlEtFEUr+PGbYG1BLAwQUAAIACAC7VWlG9YvaeWYAAABoAAAAHAAAAHVuaXZlcnNhbC9sb2NhbF9zZXR0aW5ncy54bWyzsa/IzVEoSy0qzszPs1Uy1DNQUkjNS85PycxLt1UKDXHTtVBSKC5JzEtJzMnPS7VVystXUrC347LJyU9OzAlOLSkBKixWKMhJrEwtCknNBTJKUv0Sc4EqnZx9E0sy9JITlfTtuABQSwMEFAACAAgAMwOBRM6CCTfsAgAAiAgAABQAAAB1bml2ZXJzYWwvcGxheWVyLnhtbK1VTW/bMAw9p8D+g6F7raRd1zSQW3QFih3WoUDWbbdAtRlbi215klw3/fWj/G3P6VZgBwM2xfdI8ZE0u3pOYucJlBYy9cjCnRMHUl8GIg098vD19nhJri7fHbEs5ntQjgg8kqfCAnhMnAC0r0RmEHzPTeSRnsFFZuJkSkglzB65z5C7i7Qk745m6JJqj0TGZCtKi6JwhUZEGmoZ55ZEu75MaKZAQ2pA0SoN4jTYlfk7Gp9EptTsM9A9ZGbeHrgmaTmetRiQFKeuVCE9mc8X9Mfd57UfQcKPRaoNT30gDlZyVpbykfu7OxnkMWhrm7EqyTUYY5MobTNmVmKxTB2tfI9UDpsEtOYhaDdOQ0IrLJ0As23MdVTz6AGt5dU7UfOWfhv7vWncSuVo55zlj7HQER71IZ11EsjoMCpLyuuWHfTQdNCtZSKOgl+5UBCUn9/aFpkvSBWw7bgyT1cXPh7g2y33jVT7G4RhF9UKuq1obiWaW4JaDreNvu4oSHPbLXCTK2hKNWNPIgD5hSvFbVtcGpUDoyNjjaVDMKPVlWuROkFYZJL47B+0sX4jaX7q15QpAf9DmE9I1NZEpAE83wr0MZBgTQ1gsa3NNVns2phdTjp/THp9PTBVOdai4EUcw1UIOIYBN5x2dnoICoprdPFzNcL2Dg6CIxFGMT5mkmF8epAm4Wo3ydA7OAiOpb+bgLbmtox0XMdRM7UdxOjEOmF+ro1MxEvZnoM9Y1ZlH742cs3RdSbag/P5H6M4iNEM5pZMrC771ttXzeG9nVOjO59NVlkG3YrzACbPKq9mFvJs5BPAluexuenn1OzDHnSU89R0THN9x36XxVq8gFOIwP7pFqe2JhHYnvHIh+VpjwH1xO0yCF+apiIyWktSqXlIOYa1eRJQVJhqVj6i6qGSeRqMtHGz7uegY9xV1wq4E8MWM12cYPPJzCPv8aW+y8XZRXeV88VFgy3zuq8CV7m8YVXXCXedQet+bS/C6pnH199QSwMEFAACAAgAu1VpRpgJyTKOCgAAFFoAACkAAAB1bml2ZXJzYWwvc2tpbl9jdXN0b21pemF0aW9uX3NldHRpbmdzLnhtbO1c627juhH+f56CcHCAFiji+63wqtCFTox1bB9Lm+xpURiMzcRCZMmVaO/mwD/6NH2wPkmHlBRLiqxI2XR7spWFBBE535AcDmdIfusdeA+mre485mzM3wgzHVunjJn2vSf9hNBg6ViOO3OpR5koiBchm2zoh4rnWMStII8Re0Xc1YfKHbE8WvHlQwQyoeJ2x5hjny8dm1GbnduOuyFWBe2JtQM9ag2eSvVlnLOn7hNqKD5ZsDuypMm2hm25L9deRMVaagx7DUVOxSydzZbYj2Pn3jm/JcuHe9fZ2as8fVw/bqlrmfbDsZmO3DshbJkeGzG6SemcNsTasJEDtYWp8+ixb325rXT62UCL3FIr3l5L408eWLLBDGMkkHvTM1kE2e306v16KnJL7mma5Zu1dqejnIDY0EYKpt+qD5v9DAyjX9nREI12vX1C2iKP1E1rAmtaWzkxEme726Y6kTzsDdvpGNe551ZOg3VrHbk9zIZZDlnBmj92rzHsDtVsDB8cb+5o6k6/oaY3FDdYzHMG1UhAETGnmgw6vqIb0145X0b2nRMAw3ij8lpPqiHfsVCvK/e0Hry1lFYDdVu4gXtIw20V6vpNrd9UoU5r1NVBNaHC1+vSJQSZdK2Daqz2OWBke9RlI3tFv0rNuHS0Kj6CCxfMD3Ke1Gnx5xC2ehCmaqFWvd1t40NDbjabHaS2tbpWO3S7/a5cR7jWateaB6XXaDaaqN5u1/udQ73baDfhbdjvgJYW7ndQq9tqNbRDAzcAjWRZ0Rrqodvs1+sytIZ7ffUwHCrdWg3V6/VmSzu0O82hUkMg3QQdcrPHDdjUmkqzc5AVud5roqE6VIatA9ZwR22jXgN3arVDS1GatdrRuMfRRc11LM09nNCcLyhMnYLU2qO3xZ1rsNy5LggbdANezmiQ5xT1irD1+ZL4vgtSPG2GQk/5MVb6tBi4CknnmXJQFX/HVkk06ebMmtJZTSTMYAR5kCKAS2e+b+XARRMnwETKzAsL2vJzZhboROrM081j7oSGRNbMkk5JntKZnzbzw8JkJp35eTMXMpI+pTM//BXAHZt82SInEqh05qfOLGgyg0pnfu7MxiRSKJhFJM+XQSIlgDVE9swUf5ZEpTM/fWaiklkUrCfyZyYoJY2C6UQCzYUL8yj0UGTQXKCnRAoWFyk0CxWaLc2JgtdkLBlsoBWY3GhwCYqEypmyUKdXM3ny62I8vZgulNFFRVL9VYn4svxDo9P7Wm93/jioBricmvQreTyO60JCWbuWT9fEmE/HC1CIx4sJ/mxUJP67MHT6yRiPJrgiBX8UVjCb4+uKxH/ngX6az/HEWOjjkYYXI30xmRrCLmNsYK0i/ers0JrsKWIO2pv0C2JriiA8my5FnmWuRAUP2aa9ozna0+byzWhysTCm07G+wBMtLKlI2F4hzSVfwB2KK5rLOp6DDpdAxnwdfCHmX2hAsmUVVnI5urgcw4/BO3Jp3q8t+GGv6M0MT2D+qJ0DeIV1Xb7AC2X6GWYOPG5aEDT9CI72sSDoV6yDZ2A9B2wiX48uZGM0nXDnmmPdmI/UJ89aEhs5tvWIyHIJOATZY286Ow9KuLPRle9jXuGGdPzLJ3DrkTxOcWFfJzJt4cz35p5CL9xVrpmCZaVijc/VL59Gf10M5dEYawuYPG16szDEquftEVgetsMQsSyHDwOaJqs9sZcU3dIl2YGLPYLYylwJsS2BwfPO/GNn/oYIC5bWz8GqnGj488/n39y7kTGGsHJDXDvfEktoi0WG50PewFYSug75fMteGkvEHudv1ZE3GN1M1vWTQ8szR98+rkQXXjEoHfwezyExQjhQTKcQCF+Bx0AM3BDTKgQcTYbQnDgGw+7dRfxwUkjBZBromDjoG9Rcw1zEOnINc1RMxQ1W9JHBrU5v+YY0B1jMnu8H6b7Djw0WhbPZk//c0jsHYoRFyR5mFspNz3eo89e1V9RRwkjM42U0tAeKJtCte3HDiqBjlrnhO/N8aj9d4dCafjiOmeTG2VkrEfss80GEZJiq3ca3zNafNr/dO9fZiFKLeOFi85PCX76xI/4Q5367s0ibOfTqWJ6rlwtVnqiY7xb5Urfy48DNec/Ghr4YywrXAP6+IWy5hoR0x/fw+XX5uz0ND2XQF5hXp8Rdrv/9z3/lV5Poj1+KgtI/F9UDq5jHMfyk728Th1Hv7zn0GLISh4qXnMBgsxxC8++dhTcEtpQNQ1Yvr8BhdOEfzs5d5tp8RJVcyfOPEEbEVq4iXRH3AcKQ4ThWUUVi+NxBWOE+HM8QO2aZNi0I/+a4zgdvjGYLWdPE4QoWimUuH/z0uEIEBfcoyIJTVgF96qU8gUCVUElXJiuuU6SKMCbAuvTfj6tyn5o5ngqOJ1Y4ETs7FjsA28x1rBm/Onh+VwYC/Kbj1qISc/mZKXyLSnhr50swd5IgqAbVaFFSdAZ9mPFdZaAyXpaUnlM4Y60iokFBUu7asSBCqv5oIuLx8iRKVRVxsxbt91PZs47Dhj+oivT8WJiUn9Cv7Jl8pDApr/O0MYUTxjNQsiaKDG87FOJGy/PMHMhQm0BhaN/wLS7DezDmt15epEtBQVxy46yoJLKfYW5osJh5WbTD1RM9HthPefyKY24f9eA8lag4Om8123sHzGQWPe3aYhywAKOzL97T/D+QSVsA/u1s0hh+KWKPW/qhAmcNslxv+D15BQU6PlS4OY+0ThpuG0YzHswKITcimItYXghn8xAeQfiUcybE8Vd6NmhQfWamQTVrggaB2tPzZ+82t9TF4AImDX0zXhaVXoe3HNdiYxaHnaiM4tkaVNtw2AgxkYKYV4ltTbhU/Jdo/WZnMdOiexqGqUhBxDTZox94sDSyPVtmY3rHor4dlBReAkGcOzpiVDpecRImzjapOL+mWMph5NYTo08JVWHeOcaqlEwUhmju7NHo7LDErFdTmgLZU9YfVKMZFgJUCmeVSWRd+AoXOiMuHGMW+g5OM4uZuKpfhJA3I7pyE1ZvQ3QprXY/m5NIIbr6SqvRanwHoqvW76q4W5jowj3+vIbo6mD+FCe6auLzvYkuuc6fYkRXT+ZPQaJr2OVPbqKryfnsRlGiy+f/ixJdL1ovneh6eaJTiC6txp+iRNfLs1QSXSXRlaR0plfyaBK9Z6tIuuO6j38SmsmOrcF51sRDK9MTRwTRrH8ZmLgK47tCfkG4cjbEtM9Lmu1702z+ZQi/m7+ZzjVuQ34ZQgQn8MVxVzGn2Ra7URxN1Cm4pmpE9BtcTajb5FTVElyHLllJCZaUYEkJlpRgSQmWlGBJCZaUYEkJ/lcoQXCTN9m4Ez/tbRx+S31espElG/nu2cjMK+DXk5GRW+xcbGRE/h3TkZE+/b/ykYxuSzqypCPfIx0Z+lTJR0ZZx1jgfImOzFhyefjI7H8a87slJJ++m/deSceu+BQkHdtd/pSkY0k6lqTjeyUdfypZx5J1LFnHknUsWceSdXynPOH/gNIrCbgfnoAr2bOSPSvZs5I9K9mzkj37/t/lK0qflV/mK7/M98bs2ekF8EOTZy8jnnNnzzG/V+osmPhi3FkA+qG+yxdZ2D/GV/kKUGcR0e/AnSXLAAr6Tv7Hz/8BUEsDBBQAAgAIALxVaUaKmlIXtiUAAIUyAAAXAAAAdW5pdmVyc2FsL3VuaXZlcnNhbC5wbmfte2lUU9fbb7RaxblYVERA64AyKihhRrStZVaZZ/lDiAwBwhTCFESLbWVQEQIECGiBQpiRAEkgKpUAIYQKYTCESMMckgAhhEBC3lBp17vW/XLf++Gude/qh6ycs5+9n+H3/Pbezz45+fm23a2D+07uAwAABy1/+PYuAPAFDgDY6bb3S1nL41eWAtnXjsi7t24AavpOzcludoEtbC0AgPrM/WLf3bJ7ufAf3CIBAOXHW58dmVNLIABA96TltxaOsd4chseTkDm3PYsJZQnJCclvxlI9Y6e+1CGMPEvuOfHTkZ2d+/P2Kg5+dcUi9w407Y7Jo12v7hd4fvsN6tMD/8xd3yvfLDjxTbd/xEUJbFWvvXG6mmsUAzNlC99kVkabOVZzBbUwWiUs5Jjgoar4Hr+Nl8jrgRE3vGQ+tSDV8UnSDSZTPHvLPO55EBAFfBgat69ZJvJ8OeyDSOR3qG4uqjPbFaOYsaz0uS6ZIFxOPmbgp3iFqIFeYyU5WYO2ZY1j+z5c44Mt4c/jz4JzwV/ILj/Jy+FgF4czieJl8oCvp34tRNWbLBnxAbxJPD07XuJpvCmiIpKM0sjTTZyO4FbVjf2AlsMZh3CiSTO1a1NsH+l6lMk4t0DtUS1huYcWfFTZJytkwIweTdeymUmANDLyhCGo+VjPVaJlm0tAx6Fn0SMB+pvadm0ZeKOZ4FYISsU0LqqexCndxYCq+rxb3wnYMDSaTVrwU6UTNhi8cZPYxU89+HFBDcWYKeqjbIwL2+fWxMTIoiPta38+QR33jp2YXzqKXvt9GojgA4GIZTVEhEIymMXMkW7ypOMJS098Cg7RSUwJg+mVd1BJwjeX8mmrYPPeVDTZ0IfeC6NfyfG73JEjCXvOMpD5dwdxOCixkzu6hjcQGHHnC2pBEoln6seFcq8c+PEN1oWZMZ9Re9W1N3tqxh1eeWXy7BHrAy47gFRSYgE8jbUDgOSds4DBG7KznhUQGN+xyecNYf3KQsTOgBSe9sRiQYNd+d5C/JeMRxtG9W22M4dwhu0REWZf/rpAXy8OPIU43shac7RT+KavNWNYNpCyKeq6ZbacsykbsXGiv6+VKB/RGNYplJDMN5cwkjoyMxtK5OIydySTo3KKlXhwavz4Ajrr5wLHF0uPzqldoplTMQi7j3qSCNcy5XIq38iy1w+nl6QVTxezH136oOusZif63Zwxh4Z2Hq10wFOKlQIZVYnCVmoiVx1QZvzgCj3vdi63axGKO5kjyeov2FRwt97d8/okmJB/IbNJ9Sh2AFewOWfH5hpkBkH7CC+nnyW9ujIb4PVq+o5W5xwSBMrLcxnCYw0bMlgm9nNjFkAe9ZQfq717A++Oz2ENbRDGjzYdnm8zUyHBqz8QvakQUs9CLCrvx3oICebfytINNs9gj0wZUFb9Jfwd71vSoPhmDmZBukBfIZuRY5vs/3OAqrzqMp3HKayOx2qRbhaB8ew2D4YgiZpUw7qw8XJIj8p35bV9dIFX+V3oFIJSCyPNdwJIhpb9FHNpweUXBa6Tj17aHYn4z7OslJPeHRENz3zJm3kXqCTRUN2Sf3OOj9oluI21yzoov+rWJNxuRVdTTRdeJAKJFHOm/AkFr39FpJYjpoFFyeiPkD2MR50hHgep59vknijqlNTt9MXxTXYAJy77XqEOmA84Pe01yAOv3+okm/XywejE1aAieBEoAGfjwO/ip6ECgwi9QH5vXZXLQXLDQNjVLxm9tUOmrABcb20qjb+PMlcjyKVsfB16dta5rnoTjgD7uNT1bv6WlBdg4rxswhMQeHomjGeS59D5xOek0frnvmSWliQgwALIL1Bmus2k+ZDJfrtz3Ul2pECIw5A53fHtJbojeQxbqxsy1gz3Uv8dRDChms03EBvQDdxGXzdvzhMo0wlW5nVICT38+hp6nfhM4k0mcF0BAC46K+kWMNPQskvueuFPtJ+DC/2/Kzw1bBmyns63gRXGvjBy2yIe+9tzmSw5zxwHtYxn0ZawG8ITBL1MTR22J9vIDqYtY74c6tUKZmjERJWogQp3LQHK7zu7cWbAebZ6aWDZXRKcf8UAvHktFKcnjfPuaBDbOAyAvfPA04Uif9G1zFJQP2XlWsgYFuo6bZoBG9DNgCpZAOnPj/LmXXhzRjG6JjzRySK/V6lTpuglfsJCn7hTMB5T5T+yHEsv69RhGeUsrdWwWv3HQm4dpMaU+jxmvcZeojYyBPmTcA4fsqFOJfnCOR+IZZjhGvJmD1aLqQQas2/iBY20EDt9Wfx8fQZL94MXaSSatBMQLi0Qf5gCkb8tvDg56evoq5ZpCO+Su7kOxk11fz8YkUMm808CM/OwqRBjue5YuRH4KZCr3W9HBxv75HoUvu6bGLOAHYi2Jk8oPLoVaEupw31t6Hvt7VVGnj6DHNhA1NWkBo/P9YnZ8IPW/VVK36Wrzzo/LVR8DM6HenwwVXJm385hw62av4riE9w5y0UUv1TahhkdeazcCDtvQK4bhTqS5kassrkQkpUKbLRzCmpQg6gQuNW4DEZ0+nplDEBRy3Gg+GWjIX2f5trlhLFmgVHmfNNCHTGiKoAB7lhGqPEGTKgxmWR7GKcWOrJGWGVFIMrxqaVSrN8OQAuib1mZIear2tfN7/p18tdzakcMoRVH07t+jp3ODsxRu2poiQFNwQX2sMKQSWiBj918J+DFVECem53dBQwiByny/1j/Y1CB0HCsvBjVb4QdCXBdtVYh5TB3ddmgLrsjFZFpyKWzLEdpFDUltLP2speuNGHkypejedC1iK3wcyCnPF43JLLiij5AdjMIPpEmg0vPfaP/UwQhxyeK+ytSafUvZvxgndV12Zv0jGwTH5Uw+qAuOZoEg1ANNFkBhk0Z8PEpg2pIJTfEZRWxGRCQN8zBmKgKIWVKTGaeGe+B9oYGCYqFGvJCIlfvtNk3QlirZfjV4bUiZfRwko2wJeyDV0eN8TFA8saMpmzlv/E8C1tQUGqsts8Q+tsbB9Z3dufUYyf9z/q2lnX/bFPWzc8vWx/+uTv2T/k8M34VVM+LcnaAZnmvs3sd5Dqk1TFgTr+GDS38mLgPJ1cgMB1esb/YW/q74c82P1Rbvzh6WqMgQLyAWaklZ+gl4djRaVEu/ZRF3O+G1MaCXh3WoJE/4UpXX1oHkv6cO1q3Qi7tmcvQ1GB7DRRuoRNya7xR4ZBelV1vZIPPg0vLhFStTHq9MWvatZvdyHHtjiWzICj36fv0pUJQBhkD6bralNFEUZZRhIhcQIX4aEXS23vqTGoTn0MbaoOYU9eqWI2yyaHvj19u79J9uUkcNBjFxoUFENJ8NgxY36Wm85hxmc7SfBdcsCtnY7QeABgzv7WHIe6ozfoRJC04IltRvdmTZ9X2yDlc8xZkLk1qDPiPndS3y8pC1iO01DKjd7pitYBsF/4J+6t6mfPowAaVawuDffAbuZC2UBk1B97lczKvAIbMMna9DxJR/N4FCuw1wtbB7ax2O+EJd9LTfN88fX7Xz/4U41rWctOp9L9wgXQEJbI8zwD7RB8D6A2btEJWySpMNmcM6V6k221SPU1JYyhrXQuvJ53vY2H9Slf50Z2BPS2hd9iqcG/J0XPzAqXhK+QaqLbIQLm5YjDYdWMVl5jtF3AKJqbn+l7zRkoURjcJOkEenZw02X5Qe9uDnUVaqDXJ2EKjzFgS7C1wd4SVYSQGq3tka+mrh9qPjYVyZ2CkYPrj4Qjz1eOAcNW9OFiXnK+PN92MkLNRT5Rx63p/2027vRvLH1cnmsYyJbsBY3tSuMpxEsEwU5xxoi0WsrHoziVt7gRwv7A4DgAkO+/aqhvdv4raAQDc/65fVtgWK/x3AZwkFVOlIe3iKR1ZEXh9f4q2rLV6r6xUBrz+ZnYnAND/S/F+mUDjf1vQ3+NCXKdREJsziND2pfSwkIia/Z5lw97xnHnXzY/D7fqmQ7Vnt/p9f6PmbqWPZIMo3VjJZX4v8604PSyR7WFv9yT7buH8HvO1t3+3Hyx1ZMaJppDlJEmazOp1JT/TuJX7/EEHe1tQ7t35pMGFE+kzaMRm9wlzbVl0yU4nMSnch3sO69ubS1Y8TJLEa92uVhX4mqkl0eLEza34e1wVopBqZKuKDS96htfnMdb9TvO61jJ7yW9dU2ruIt22QjvQKR+VjeuVlwF47/IQprY9LvplQVZA6eDUINbPRdb5XvaLu4nW/+9fyBAW0FyAVFPh2PRcOTpp4LG5eILCImWi00pwSBnqb9QrvAWcMEQ8f5SatKo+aCYYdPAAnaIRt5jkbCn47fUHM36vHkrYLmwbuId/sST/ixNvCzfX89Gt2cXrFfaJQfzFiY7A3LZua522FX+7ymA5GW2qnuMIVtdt2RxNAvcsc9ip7bM/gyDHUE2BmE8NUzGJvXyw+nGEKOJvdUQNYLoVma35a9EN7UTn7QAGJZgxV3Xz/a/Z6aUZz479h9b82TFGZiV6t9FK513SCYSL8I9Xt1yQlhiV8zIK1lnNh2q8jUDLxI81iUEEGyPie5SvKLQOkJC3LV/VeHCFmW4qSC8Nfd5vFHzFrqvGCrMcsXZ3+tn1AkCB8fVMrXfzSdmf4aFjHr2LHHcNulBytQTHrSmIzk1HJntE32c3ABKkVp+dhGtUN7fWD0Kw4xd+KxPEePQX7B71LPPMDkR2ZJ4BML0+I2KUSEsvlVcBv+V5NhDqQTEe52OpZbW8T6HBAtOmR9KqyJ3hQ8bML5zLtf6i7t1yzGvHsmsr+mGa2XW5n3DU9JcNRY3w8+HOjFXh41t+ALtZ58fbOWSpVzeLDi0sXLCfeWH9IFPuQaPA9k3Vx6H5+OMNNdows6rPqCk7y+WVb2qzbeW/JSlZKzvQuTWeE3APDM/LcsRpY1uXRH3Hor5HWBiufrAku87EwzvHKRqJ1KG2pMGln1PVFH8+ZHxIGMbuvFt+v43hTHf/NTgv0LToIFGDBfuJFvoZ5iChkbC0J9CCIZRlydH9BzD7WTKqJ643lalgAftHUyF7JiWjrX7wyjW8CVyUOLJrXLxinxIwJNDXYaiIRCWSbR5wo3uK43u2nSaQYSl6djvjdn+KRJS7cHy25jTm15haP0TEjCcwx6gM61VkMv4iiGlFDm73kaX08B67r5L1DjchPmfiY9shSV+QtsBUKGNVhZt19A3RJQ16EaDAeSHh3lMQN9KvNq12VedzGjactP8o3F1f+qiFTpD52cQBRg9Ix5x2GFQTA78bj4G3KN1Rdv7swSoGUlI3NpVeeqj6EcWNPe/1+mWAVw77q+avcMY52+gGH9vHV/5g/RduSUZz2OZL1fhGQThpqmObTJtNWl+Pl6NsOB70ndMQH90C3mLf0M1/TNTu+uh2ggyL0GkNgN1q5+CV1VyZAqMo9c/OPnbi/ko44F/e7rAEGcYODdIJIbExeuowTzPC3xSg35g4z7w6d4pYgQ+juGczoKLF7RnoCsEbh3NxCd1NnJmshrbmO40gPGt5YnvWLH48tk9HxCXTk8zm9N+VGWuj27dVeovaxtwu41esIbz5Mkf6arnR38Zc6EkOwufBMTd/M4BZN/23IS4iyxKQwRNrwpg+s4MRk1VtINSnaO+GkaZY2zBAo1W5jgkh598EJILpV4xg/YUS/yxjbVWXzzhk1Lpdf0LHOSydyU4uOmK4YcbthYi/Xwxp5bYkeG7Pt3bust37DefQtdec0D+Gu89TZqogWqz/3gErKQt1j+PdPP/tNP73RiUw49xAgfFkmfx9MNmFtL0ADAxieS1mW9vNiWYPOWbgnfEYN4Hth3nUEJO+Baz9tjJbSPAzG+t5iHNK9A3hmepmuZzANlMhdS8lKEYYJOu3HXphTQAwBpeOMqBRd3Li/CruDOm8XatxL8IEEBnsDDJpexYO0BaW6QbDthWH2uodz7nKCAGiuBfzWBSCdvXfirAMQwPfFUcnGeN/FegPnEtjvi/tBtJCEmU5XdvO6cd8rxQlUir5dWgoSmgbEbiMVbKeej61qwd/gChDov3vblanC3/E3mwPi+tNL41onqqybifiq9jcroLLhaCAxDANAHXVzR1NW9omw+vsI4b7y/BfNstWiTPm+19MTTdMQyauVuPk6hsDwyL6ACYboZE55Rnbc6i8FuK7jOMVBIyUnFnBMQm2p01XjNvwP5ymiI/2NR5sPDaJCoqxXD2j9Wmes21hJds6A/lWKwdYarXXtthYttQPS6YhlHh9TmspCD4MKBBEkab42zniD2IX8xeRgLgu6s7zR8poMKbMRpfNiM1sb8PRG1Tau/jCKwCw6X/o5z8ONyVhGNuLCly9JOLYp0PPwmNrjvU9mvZc9ZyIj1Fc8rpdfumz3zMVns+N94fjrZ4Ev5vBWmdRvdxCm3aW717V93gw0IOxc/hMxj6Xx55FBdZZzQzX+XbHneHuuRiFtafG3/qo8Z3+UYWBAN3drW7bhJtMZrwXVlQqGFhce2Ba/QYfIr3IYjppxJC2czFutUg/NhthuXjyhhfjAMb9wdFkcPWbOSIvHTso2EZHnF2MTHaRX3+BS/88SlZM/d+/iM7/q7xASxbAQKq5VJxtIl1tJkr876N7YmTF3KwlEsfbdnjNai1+vqL8r+INZSGc6HiMAhfBp7tPJFZi73h9vz2Haj4EoZ5ufLDWMZ3js6z2h62r7YKpWwgb/l4TnKpbG+PEa0tOn2ynIphbRYkLq1NWE46fyllcG4ukQszEE4eJhpr86iW+K9Ki3FjrPSshyFUlWOWal1dAQXg+dOCDZ4dGXUASeWjG/THI63hUo9gGqI0QA07TXemO7DtsoaykmafMfUO+Q/pncy3RKeGUWQFscqtu5592mdClki6juL2NKeFFLi1VT3OPFPaYyJ92UCwvKpdX0bgc4FpW/cntra7TGULQqKnzdLPWbICXLmFIiwXCO7iFFg0vByc2VIWAc1z4lKQfYM1Di/iLnzlCop240Oz0bkz3gNqiU3/vit+ToJ3MExdI3CtVZbq8fVlOcr/MEQ/gWHEBBe5J6vzcH2dAIBUWLj1b5ORqT9Nt0M6baRln1fWGtRKimK99aJRt8Fusbit9wXINrLCJ7TUg9+vbNR/IhLdX49/50gzQmhoPrlWXtD5qdXd1yEtqPcSKA8e+A+3uD7L1HorwIp2ccXFio+Y6BXa0OuhGZQAb8/fGSHJJmdI84XyxCmA01PAd7EAc+RMwBpxfD7pKPRrk4Pa9OxSjW/XuP2U+X5Ku5AZI9BK1j9eIKEGtNX5awg7ZAMLXhixaXRV/5GXhh5fx+duUSnD6yea+htyTVs9W7Snbn6ouI5MUnZFs7Q6/ojC2nUGVaChBfSyDGVzt+6xnZXg3wzEVbEo63VaVlsU50Xzt7pwPWz+mXNeu2qcI7Lqbsa+tiSu6d5rl3awS1Pw3aa3u2xpY33uyi7EvoeJR86P2k95ngNkzfsFgmYW+1wryjQSomWL5UIk77KhNo4qifgbK/UtmWtZcDab37IBWaUNBCAzCOhHnkIdIR88olt+IuMFpkep6Km/XIdqYzvDY+XyvGwmVPUaZbK/qFr8jzuXboCGdZvbi5ApbXxtqVc7s+yOwhCJm6y68Xh2aGplP2E5Xg7rFymB1sUIUVVI48oixD9eOiDf+LLOqaN/uxNXQet3qRvNycY+xvzNa5ECxVt7eGrntEV/8tg/XesaRATfoZL62je1VfhLsyn1q4t2ZwKhDVSZ9ALuxCl++4tYV9OAyYFY1aEOrdFYFXuOzizAPudroctYoj1SGTwpSY0KUv/Avw6AP9CTohjb9GjBSA7tdM3WhSltDAs4+Uugbza/UBA64tNTwWJV4rX9UvFIIOXoISYxGcfelyeX47bVrqcr5hOt2cOrE3C7IGYLibByqaxUi9Di6sxd+Dw3Oo6wEcpSDCXecd0/sG58P3Z7xDKd3n0b24apWqOe75J4+gx511Rh0tg6r3Bm8Dhpbmomfl2c96tsng2rAyzdKMUovcTqLXH40lu/6FofDTOnnlOifSVQco3G2qy88ZteHR31u55Mv+Ds/CdrN2MUMmqLwryxciA0oOBl2oF/BWaO4L0imx3uoJCUmulwXnYZOckO+tgGPtPTWO7kxbLcPN3grzLzmXucuGUE/uVrAFM9pXFS7H+BNq8yHqy04g3BpSiyTTvcvGSDZZVZ0d0NOdZPbTNAlOxABYuHNsPtHS/CCLHybC5e1b/rvXND9KcNCN5MlDNd4MVTaGR0Y6UgEUaaJB94rRB2tGnhu7IwFKUYh+Y7NHtuJrpH3JjkPO97gYvHndXSc7H6rguqFHCAppPFz6/InFInuccgd+k0HSt2QV3oz3hqx6z2FBzDHphw7u00GGdtbJ776Uce+QrlUOZTc40BlLYXQAXlUeN6iG/MPL+zIkBCml5lf027ukT3TeLntAC46MKppPAB+jeq4PgyL4rcUgIdA2FPR8f+cvHbUv/NzvzkQhLuKfX6h/4JrGShmAV3pe2eHQVPBLS2wG32dZkKyfoVpUKGnplt4/gMo3erpQiw8LIW3HN85v7q9PzOGRyrppRHdgoX4N/Mx/wfn384eHmYaeAdMLK98gSM2cUYUtpaA0vqI5+JBB3uvwssapdrlWGX8X3hezSnGDIK2mAJ4WL/Lq1S7cavQOpF2flY9+q+j45t7VUZuSYuf3v51ln5CylQ1V7S+FD3cZGKmapZwUdbjuiImhWuTeqmUe4uS8ccRmbFP0oul65/ZlzhjzIRHWFW9mHeWrmVKDUy54C0DH9c+DrevTr5wvUSr2Hq2YpMpgmy1u4vmXYg40VBze1M3XDtctLxjaMGVmPE/fHLzr+Bfwb+CfwX/Cv4V/Cv4V/D/gYAXy0oH6te2rZ7cEi1mqG4uPkbxkoR42W1/yv9Aa0R4v2QaSGwVlSPWyykzZsJWCloqQjP3uyGrHIYg2D4A4I2RmIQQk6atfdY/XAWOuei0rXxwKhINIyTDc/peagOM5gTsk8ip5ocpXDVzUTeFKhVTmcHwrN4hZQBgVqNkTn65xzaJM5wEKQfk3hZbE1esB+Cev/iI3/sQ9s02cowHxy2AFfHYCOEdM+VcSMcVFdO4qxziyp9PdOw2BphkHSJBJJ4xN1eOscO3Aw9DKzUMlivmz6BvTx8d1UToUxP9VfKGQxQBb6bIhmQ9qoke5UvkRV8YtvA8HfXUALUq37b4bv8Ax+T3cQvhczMtg6mMXzITF/xQew6r2DxOl4/Q5TZI8UwJVyOPtPUeVuOXWU3rXbfMGrZeNooEievOUBuZrC9U1954lF2Cm+p6pQsFtQhJJUJl6+GLl4C8iPJuJqw2FsdnRGv85WCG/bf8w/eR9hf17DbfUKehaQ5SCADAfWx3ptlz+Ien3/80ehWpOVPUCGEMj1vAsLpCmi06eUG95Jsd5yaikJev7DeaU7lpc8P+3YDBIZJopdw8sckHY/z2cq2XuytpWKu2Q/OnoTV40aKbqrN/UR6sSGfmmp5SUk00XdjWWvs6pS+j2mFkas3kVpfWKHZUd0cyefDKyvtol4oividHu/DPHk8L2J5AW8wizjp3BHTKQrjSYE96mju8wFKVrjl1Vd07oVi+muiNOWB9z7M9VC4TbtN1agNMYLtHg2ulrUMQpnC6vS9xNyka+RV4JCTfoRtLydkP8CwKRS5mLNNqR/VvDRfH/3JKbZbrO3wZ6pBsa9B9vpd2gxQ42eSW2n1HgG7LaEziJchOAsuuOWRFrYfBhsO47FGD8svGNXZzOHu2bog+5dJnnZHeu2OGh0ZeKg3vFnvtxcWPnLc5N/traai+pvqk9/A3Xb59CheEcrjA1sI27Ix7s67SzNcBJNoljlIUQipEIPhrS6xmS+lUCz5X6zigRdNLx007+CAusMR8+sLLFK5KjNxReordJD679YBzl2lmgks0odsBxy+5ub71SoewgWbKzKbsOeIH81Ip2Jyr8R1OvF3PkUBrojWC5XBoUS9Yn7y+jCSKsUsx1zy0AeGGEa/KapCayKYvGV2U9wH0ticeh3HEJSXi0uTKCin76PDJnJy8+s65Q9DjFjD64q5Xr9+Vvgfy5R4IX6ufm36+eCJs7WoqLS1Lgp6BH6xEdFZsypXQPuSfdqfqbWKHDcgfY0bXW4eq/UcS9+JYS54RvTMj3quZfg+5RAmdqCygQrCegE8RUQTy8of8h6H+SmB60lEL2GE5lcD6woNP2Cl27yxTumZxcGjuow8JxbdV1R2luyjz5lyhCbXOhMpG5XxI0xtPrkwJXAfH/kgtRWl7mJNw2ahx1ON8ZRc9txhlIk1nx8orVcms20MurJ1fiAFpkui0kFbAG5DB1UkJhSmm0FotJ8e+idB26ED6ZFdCOyMzoCqvbFBQvsnM9WtJ4iVV6ZKTFOqGNwD1V0OUhs/Qs5OaEochHn285QT4d164AWLfRoAuE5qf6Nl8GPtV1IPqAJLTZKZfxlSXatuuvsqT5Zv9NJZBouHV2bLzwLukR4zRiB3JG2ExRXWYnlPwqhlDdJehdWrmjJKi98ypCgj/oqHOL4PHiWvvgaTMrZ/re0bCjpcfwDVB3IbnkRw72irYNWispismnf/bKWCMy/0MI/Mqrl9K6M4YbpUpfQ99L+6NcyNLff7wxypdE8Sk+qchVoQK9Id+ilqqyO84KfWzfV4u+npV7x1Gtr36TzS43W5iV53jj21TJt8b3rJML9GfuVRx8924YUqoulbvnAvdhx7PwGaHeCQaPCW5JTNBZhuxEz8eL9u4p2RxfCQoxvO9rQWQFJEhWIIaZo4AZ7U7Qn5kdPGhI9oB5N0AbjPSOy5wHZHoQgY4v33d5xJgASy57DRRN/0M+n202fPD0w7R3LsWoqeHp6lfRWn8FpDYOF5hElCAwmp9MHXGBbu6cWccRma0e1O47zRqCRGCRNIfISauD0ehCjCFKPDyLZi4A5/5V1Scft50jgzVNNzvMfBAboNuaGHkoEmO04NabZ+aY2OQ6iK8wa1+ye9qZlBB7nVvUdWQpAyioTDNN1jVuYYerbvp1ayTs4uh1r6cXRuSJHBBRPMHzCUDKCFRKglbajTfaAwb/3rvkL8s4sR9OGvRr1HD9tbgv2L0QwCbdW+pnLWodg961Rcpf5dvSh/U7aWZRBTpnTRPsG+hOIEV1EmgBdYpCyA1WKmyyZBtvkoMpUcQc9aTT2c2KoXQEnIkmc/QWfmcx4oWQmnCxH6fEfEYVTLm1E9Rgl5ii0sOJ97nvz2cFG5kGnXNuObPsmKU/ZXIscncGtKUyZ+DFsAdQESI3wG8qKPAD34K+Bl8z3acGN2eidrpWjgzeeoCQyGGhLLmyP8ZhDsJY+K1kJG7GVeqyoLiYaPYk+XTSC6Epbmhqs4kF3EeQpxVowaeo6DIiZgLFsLWmSJU3x4jdxWH8yRoBuME79vck6TuK16ZrJUpme0HMfCHlV2lN1jMfN2txUWqPFAZ7wDALDq/1Zk5rrAXCXxVyS+523FWVKI+o0ZD+Mzsw/nBKrHCMgiGpzEMGqV9Qwipbw805wWjh8ZcE/spoG6q2cYC/QZHv/W1SJjEE+pLl3Wk70xX8MQNfFiqklmcwLuwjQeTQREwf9izcn0KfWNoQv9hqGZHqMTvpHToxRYpyE8jJVPSVa+xr99E9D2t/HRcUEhfL+LoNjtqUeHzJpP95BxWgQWwwbYC1O/lvO6iEV7WbejSSfXDDSBCmrb8Oasa0ouVGmEO4UZ9iYv7iYs5pzeMiXxjlIwa5gxZXSB+T1OKOHWMuKxBbBB1o8XdFHNxh3n44al7iLXFMw9H4xEujawg1Cm66Asgmyh+5dP3VZQsTU6yymbluXWuRkh0TE9x/M9JG82IeBwH2CooRgH97BLIuesYQXnagPJWonmTm7Lglz1SQuxSSZ9WhLINA7X1ro0WS/y7vfh3pyMqJFbSkShm6Oo4k7bQgutbQNuuT22tt7IEa9aaWVTLR+0oRvshgmblqwxnp02WUUzxdBQ9LIJtIdRnfB11tAEJLM7/sfzRR2gBer0C/VH8h6rkjyhPbk7xRkyjcLNma6cqPDs7ffjPhmvA87M7r9sHLnlsZvL8KRZCHIT4c7HGLPab2XbGQhsRMwqNtprZizOsIWnc7IkV/JD3134WuITychp67/4wFAvBUvDu0f0U5RdIpLaUw9zk0N8NqIrfqhJABZ44sQtC4BKmlIlX29YXKR1o4XLhivqoaccGSOPUTgByZqvAW5Em7gk+gNvYfNHfW/mQi0XdkUz5bE45fZKwiZtsylaB13yAasJIm9+U38Zmvw7hsinWzhdpfk8RrM+55E8PIO8CaA8YUj24H04+DDVryYXwzFYP4WZMlkyavOz80UnrcxjySdLleGVznSiiZEJ1c4KW/tNavY9U4INu58Gi+6wfxIi+iJmdIgO79afs0htBMv8wLGF0LV7RgZSzcDPJ6n4ArzjeEn3SUzh3S/TueHs4bV7gQRR4DNwztmLztl6ymksoxux6l3D/BUbR7ow0OcZQ37qTcrURrvwN/ZtJGdhyP1JN+L1XlTxfFuB7sY1RG0nLl2pb6MaznecJ8NVRS9HgJ3DSNFh/a85c/XRhl9qBmQB9mYfSa4V7AIBwofym/BGw4sTzSauPbPdIa/do40eMBFAUNvGx0cXZ75Ma1avxwj/Mqr+b0vAR9TgFczaY0k3KY7OVEmCpz43wdrwx6hAA0ILgRnq3Wp78M0au9bwLhjIdeelQdxjQ0GA2Jts6zydh6T1QMoqWjE5nu3jnZcjK9zeSs/9rLU/w4yOuKcmuAMhZ9dmtf1KgD+0CAJKtl7f+ZUGyAArW2bX2t3ZuNS1tbd/Sh6FGzxPAZ2UtbxJzOuljD9UFAf3VEYp6Wzom04HjLUEECRSiL90Pemr/0KzY0nJLu+V3dt/W3LiX8l9QSwMEFAACAAgAvFVpRteZEilfAAAAagAAABsAAAB1bml2ZXJzYWwvdW5pdmVyc2FsLnBuZy54bWwtjFsKgCAQAP+D7iB7gE1NrYXMyyQp9MKkx+2LaP5mPqZz1zyxw6c9rosFgRxcXxbdlvwR/cmutwmU/APYbaEmFPrXMw45WDCNQJJaGd0CCz6OIVvQvEZSihMpqN7lA1BLAQIAABQAAgAIALtVaUbO8+LqUwQAAA0QAAAdAAAAAAAAAAEAAAAAAAAAAAB1bml2ZXJzYWwvY29tbW9uX21lc3NhZ2VzLmxuZ1BLAQIAABQAAgAIALtVaUYl32KDvQQAAMsWAAAnAAAAAAAAAAEAAAAAAI4EAAB1bml2ZXJzYWwvZmxhc2hfcHVibGlzaGluZ19zZXR0aW5ncy54bWxQSwECAAAUAAIACAC7VWlGSEisH7ECAABRCgAAIQAAAAAAAAABAAAAAACQCQAAdW5pdmVyc2FsL2ZsYXNoX3NraW5fc2V0dGluZ3MueG1sUEsBAgAAFAACAAgAu1VpRkFYdiORBAAA3BUAACYAAAAAAAAAAQAAAAAAgAwAAHVuaXZlcnNhbC9odG1sX3B1Ymxpc2hpbmdfc2V0dGluZ3MueG1sUEsBAgAAFAACAAgAu1VpRpJGsJmpAQAAQwYAAB8AAAAAAAAAAQAAAAAAVREAAHVuaXZlcnNhbC9odG1sX3NraW5fc2V0dGluZ3MuanNQSwECAAAUAAIACAC7VWlGGtrqO6oAAAAfAQAAGgAAAAAAAAABAAAAAAA7EwAAdW5pdmVyc2FsL2kxOG5fcHJlc2V0cy54bWxQSwECAAAUAAIACAC7VWlG9YvaeWYAAABoAAAAHAAAAAAAAAABAAAAAAAdFAAAdW5pdmVyc2FsL2xvY2FsX3NldHRpbmdzLnhtbFBLAQIAABQAAgAIADMDgUTOggk37AIAAIgIAAAUAAAAAAAAAAEAAAAAAL0UAAB1bml2ZXJzYWwvcGxheWVyLnhtbFBLAQIAABQAAgAIALtVaUaYCckyjgoAABRaAAApAAAAAAAAAAEAAAAAANsXAAB1bml2ZXJzYWwvc2tpbl9jdXN0b21pemF0aW9uX3NldHRpbmdzLnhtbFBLAQIAABQAAgAIALxVaUaKmlIXtiUAAIUyAAAXAAAAAAAAAAAAAAAAALAiAAB1bml2ZXJzYWwvdW5pdmVyc2FsLnBuZ1BLAQIAABQAAgAIALxVaUbXmRIpXwAAAGoAAAAbAAAAAAAAAAEAAAAAAJtIAAB1bml2ZXJzYWwvdW5pdmVyc2FsLnBuZy54bWxQSwUGAAAAAAsACwBJAwAAM0kAAAAA"/>
  <p:tag name="ISPRING_RESOURCE_PATHS_HASH_PRESENTER" val="8f783e5456053b29afc2b9e7ac1b5284048d285"/>
  <p:tag name="ISPRING_PLAYERS_CUSTOMIZATION_2" val="UEsDBBQAAgAIACZrPFFcrbH4oQMAAO8MAAAYAAAAbm9uZS9jb21tb25fbWVzc2FnZXMubG5nrVddc5s6EH3vTP+Dhpm+3aa9b/fBIYNBydUYIwo4TvqiUUBxNAXkInDq++vvSjiu3TaDP/LCGMnaPbvn7K4YXf2oSrQSjZaqvnT+vvjsIFHnqpD14tKZZdcf/3GQbnld8FLV4tKplYOu3PfvRiWvFx1fCPj9/h1Co0poDa/aNW8/35EsLp14zDzfx2lKxiFm3iwglEVekngZoRELvTEOHdfrCqlQzZuGtwBm9GljYdhgHHr3OGGpj8GoMU0zls7imCYZDhw3exJIy6orrV0kNapVi3S3XKqmFQWSNWrhLzzPwYN8kKVs16hShTgCQjohEQP3Nr7NMglJds+mNMCOi2v+UAKMvBGiRo3ghWjO8RHRZOqFG+OB1OdbvyUB/gMrt7IQp7Ey9zIMIJNJD9xPMCwEbE6yfx3XB5Am98+yfUIyXTagNyRWvOx6kjaKHHI39vwJyyjz4piNZ1n2E/eY59+GTvs0yhIastiLcMgifJc5rnkedy5O8K3jmufguVmS4Ai0GUKuGUmtUH06jUNshXqvOvTEVwK1Cq2keLayFHUrG+C2BCLMRq5goe4GqQ3o1IO0JzjNEuIbSh03VU2z/qtXe9c+qQbcaVT08imsT8OD2V82QoPrng1lKgTqplAVl/XFkGuIEcox9tJ0TpPAiL8FPXK05Fo/q6bYi2/X0ZBhEvkUUuhnO8ZNdW8NA0YJ3atpRN4OGwOUns3MhpE5iQI6Z5kVgiGj6nQLCa+WpWiFRStNKDy3WXkQjwqYKQVf9VkD75amwQRNoUa8G8zG9A40AKKjx5ygE8elk2NO3OMUAsLp0JnIuyU3ffmDOl+k8yLNnBsllOtNpzTMraTqNKwYNkFANnp9cZybFH+ZgWKIF75SAb3Vlza9kCvocUC2aAYdQVH6OCDRDfsyI1/ZtUdC24F+pZmv7UjgxYrXuQBic95pgdawV8jC7hmJWf/fO/kf4u2mID9sajkK8N2HY/Hslf8r6uNtK6plO+TaJGwD/xQUppxehXBI6Kf5307sN2FmZ8afzc/eXeIYjgZBnJmpw9l6UyRWKQd3SSuU09vjzszaa2MZyUK47kRgcLG9y5WyknCTOMDmbIpNRlNoNn3z2YtkrrqysMIq5TfbgGAwdZX4fRo+NqqyqyXXL4ntG+DVOSj64JLeaXzEVNxq42B+dqRxOkvpbGwxp4xeX8NEenwcOpERiP1NLiS8L7ZKVbD0C9Ltm7afJqNPO18q/wNQSwMEFAACAAgAJms8URUeYBujAAAAfwEAACkAAABub25lL3BsYXliYWNrX2FuZF9uYXZpZ2F0aW9uX3NldHRpbmdzLnhtbHWQQQqDMBBF957CGwhdh0DXpUWoFxhxlECSCZlR8PZNRG1p02Xe+z/DjGIUMX5iXdW1glnoKRBFS5xRNe93tgwLXr1xIIZ8woK850omNyxRaCMyetmUHsFyyv/wY3hrYT0/4iNeMOVCZxzqS6mwmVzysJhpY90aUI8R04AvmHPoobd4w7UniMPjDOwb/9W5mzabHd5pQB0iuSCq+UBVutdx9BdQSwMEFAACAAgAJms8UR9UimowAwAAxw4AACIAAABub25lL2ZsYXNoX3B1Ymxpc2hpbmdfc2V0dGluZ3MueG1s5ZfdT9swEMDf+1dYmXhcA9omTSgtYv2Qqo2CSGHwhNzYbU44duaPduWv3zluS9nKFr4ktj1UTey7353vzuc4OfheCDLj2oCSrWivuRsRLjPFQE5b0dmo//ZjRIylklGhJG9FUkXkoN1ISjcWYPKUW4uihiBGmv3StqLc2nI/jufzeRNMqf2sEs4i3zQzVcSl5oZLy3VcCrrAP7souYmWhBoA/BVKLtXajQYhSSAdKeYEJ8Ba0RCd7Qtq8igOEmOaXU+1cpJ1lFCa6Om4Fb3p9Lp73XcrmUDpQsGlD4dp46AftvuUMfAOUJHCDSc5h2mOnmKw5sBs7p9iL53EvzIqclgz9YyOwsVLu4TjhHI640tjOEKtpVmO+ta0J1QYnsSbQysx8CGkmYUZenarHvydOCFSV5ZK27bVDhE/Da4o8T2YZKI2jC3fyVgJjG3lFJZJMeZsSAseop1eg+yj0F5EJrQAsWhFxyWXJKUSkwuWCsjWusaNjQVbJbW/lD7UQAU5k4DVx8lRGt1aD4vKcqoN3/RqNWN8ZLP2V+UEIwvliIBrTqwiGF1X4FPOyWYKyESrohrFErHECECLM+Bzzg6qUC2B9xm6RBOFQ00sxVJwGyx8c3BDxnyiNHI5nWHh4jiYwG8+CFxSY26hdOXjTvpl0O1dDYbd3sWOXyBlMyqzB8KxnHhR2hfh0wWRyq70MBwZdYZXSWHAqrk6a2s+Pg3risY8P1M27vANFE7Q58SvA7KBfsGUv4yVhyT+jx7UNpvTWbXR/eat0LjFAVMSmDiRYUsCueyANYAZlURJsSA0w6ZsfNuYgXIGR0KDCGjzeA+DPpZp9TaFGTZJpRnXv0eyhcRGmfWVLnwyGfHnXyvqdkYYs1Hv9LAzGpwPRpdXo97FKJxGa/V4a/dMYt/Ut/d4f2i8xhZ/cto7rxP5IQahVoZ6aS3ccR2p4891pE7DmXSycR7VcgF7zDTsGewyAgrAInhFFfOUr4JQbc9cMX/NhvkHVv/6Pglrrz/tHQ0+HX/p/u+74KlxCG+rO1N8516TxFsvQH6mAAkFXqv8obi+NbU/vN9N4u1TjQbS7l4+240fUEsDBBQAAgAIACZrPFFxV5SdFQEAANECAAAcAAAAbm9uZS9mbGFzaF9za2luX3NldHRpbmdzLnhtbI2S0U6DMBSG730KgveQTY2asCZu6I3RLNle4AAH0gx6SHsg4e2thQ1UiOtV+///19OeNjInqbwWtZGkNv7KFzeeF6VUkj4gs1SF+VbOmiezjZ80zKSClBSj4kCRrqD0xe2bG1Hokv9RZGtey+SQ4ljmYf20ja9Chhr328d497wE1FBgkEB6KjQ1KrP53Wu8iu8m+WE6bUhkfnYHGqYDg2bBusEoHNe9b6DFFyUrYNtnazCaITnn9ExJVO81GtsuZ4ocSmOJP/p4hH0J3WUzcwZmnCXkKCsU6znEOT2moJWFU49djSLXaIv8EvskKkhKfMcuIdDZ5yUy3H3R7ml7x6bCD8pQ1JqqmqNwIrmHGZ/Bzu1XFl9QSwMEFAACAAgAJms8UdebcJYrAwAAbw4AACEAAABub25lL2h0bWxfcHVibGlzaGluZ19zZXR0aW5ncy54bWzdV01PGzEQvedXWFtxbLaolwolQTQfalRIEBsonJCzdrIjvPbWH0nDr+94nYRAA10oEaiHKNnxzJvxm/FztnH4KxdkxrUBJZvRfv1TRLhMFQM5bUbno97HLxExlkpGhZK8GUkVkcNWrVG4sQCTJdxadDUEYaQ5KGwzyqwtDuJ4Pp/XwRTaryrhLOKbeqryuNDccGm5jgtBF/hlFwU30RKhAgB+ciWXYa1ajZBGQDpRzAlOgDWjARb7zeYiioPDmKY3U62cZG0llCZ6Om5GH9rdzn7n88ongHQg59KzYVpo9GZ7QBkDn5+KBG45yThMMywUuZoDs5n/FXvvRvwnRokctkw9Rlvh3qVdguOCcjrly2RoodbSNMN4a1oTKgxvxJumlRt4BmlqYYaV3YWHeidOiMQVhdK2ZbVDiAfGFUr8CExjojaSLZ/JWAmktiwKpyQfczagOc7EaU9GZEJzEItmNCy4JAmV2FGwVEC6jjBubCzYspO9pfeRBirIuQQcOU5OkuguZ9hKmlFt+GYtqxXj+UxbP5QTjCyUIwJuOLGKIKcux18ZJ5vEk4lWeWkV1FhiBGDGGfA5Z4clQUvAxxJdYYrcYSTOXyG4DRl+OrglYz5RGnE5neG0oh1MwK8/C7igxtyB0lWNe8lxv9O97g863cs9v0HKZlSmzwTHIeJ5YXeCTxdEKruKQzpS6gwvm8KAlWtV9lZ/eRvWc4x9fqVu3MM3kDtBXxN+TcgG9A5bvpssz2n8XyuonDajs/Kg+8NbQuMRB2xJwMSFFNUK5FL3KgCmVBIlxYLQFKXYeNmYgXIGLUEgArR5eYUhHse0fJrCDEVSacb105BsIVEo057SuW8mI/7Sa0ad9gg5G3XPjtqj/kV/dHU96l6Owh20Do+3qmcj9lK+Xdn9VfFQ2Mdvp+ynZ92LKoQPcO+VGtNNKsENq3gNv1fxOgtX0enGNVSpBJSWaTgqKC4CcsDev6NB2foXAJ6clDBbrzwo7+B4/Pe73tprs00WSMJz8EG71ofKBCTdk/7X4XFnp0xANSredhT+lYnwtHoliu+9tjTire83NbTff0ls1X4DUEsDBBQAAgAIACZrPFGOc/b6agAAAOUAAAAaAAAAbm9uZS9odG1sX3NraW5fc2V0dGluZ3MuanOr5lIAAqUcJQUrhWowG8xPKi0pyc/TS87PK0nNK9HLyy/KTQSrUVJ2AwMlHZyK88tSiwgoTUtMTkUx1NTIwskFp0qEiSZO5i7OlsjqChLTU/WSEpOz04vyS/NSIMqcXV0MXYyVwKpquWoBUEsDBBQAAgAIACZrPFG8fTX3SgAAAEkAAAAXAAAAbm9uZS9sb2NhbF9zZXR0aW5ncy54bWyzsa/IzVEoSy0qzszPs1Uy1DNQUkjNS85PycxLt1UKDXHTtVBSKC5JzEtJzMnPS7VVystXUrC347LJyU9OzAlOLSkBKizWt+MCAFBLAwQUAAIACAAoazxRnF4yCBQGAAA3FwAAJgAAAHVuaXZlcnNhbC1uby12aWRlby9jb21tb25fbWVzc2FnZXMubG5nrVjbbuM2EH0vsP9AGAjQAtvsboFdFEXiBS0xsRBZ9Ep0vGlRCIxE20Qk0dXFifvUr+mH9Us6pGTH3gskJXmwYVGeM0PynJkhzz4+pAnaiLyQKjsfvDt9O0Aii1Qss+X5YMYufv51gIqSZzFPVCbOB5kaoI/DVz+cJTxbVnwp4PerHxA6S0VRwGMx1E+Pz0jG54PpKMSWRYLAGbkkxDPboaGHfR8zh3qhi0fEHQxxFUuFMp7nvIRgzt40CO2AUxffED8MLAKgGpqyMJhNp9RnxB4M2UqgQqZVYnCRLFCmSlRU67XKSxEjmaES/sKjCDzIW5nIcotSFYseIQRXjheCezO/ZthxHXYTTqhNBkOS8dsEwohyITKUCx6L/Dk+POpPsNuA27J4IfSpTwLiMVjM6ZgyOhhOc1GIrAS49UqVqg+e69gQZ0gvQovOPDYYBomMBTr5NCOB2XdvNhkR/wSpBTphlMF0dq+Ckx6OrsHPN+h0Dc6eRqc5hgWYYP+qXhPLJzBgh3OHjQdDC1ZXk+Zeliskg3UOQkFiw5OqZlcjpTZ3I2xdhYyGeDoNRzPGHuMe8eiuzdqikyn2bkKXXtJw5FxCWCpd82yLXLVUP/7y4cPDu/cffuoFEwCf3GMgZJDev+0A5DGfuiGgETf0yGfYbf3dz47OmOt4wOfmRz9roO418BW+W+1mvg8kbxjqBCZf6LVwickXN6pCK74RqFRoI8W9yQ4gApmDxAyH4UWkYCCrWhVm0wkGEoGumO9YmqAgBJXn29d10qnKlcrBXYHiWsWx8alZpd+va/3V3FI6UUH6ilXKZXba7nruuRTbhmQTYDe+hMVl+0kB0hG8ofRGy+Y1uLjPEsVjtICUgiQNEF+vExk1KbTh/TTh29YofDx3vEsgO3UDSF/2bkQnxRjZOdeT7Yni44D4AJDzQuRPsA0N1405wknSD2HsXI5d+DAdwlguVwl8yr5xTAkwYSpaM0WTjnEQzKlv60XT2ZijNS+Ke5XHRyw93M82YMezKAjBYgfgulTugYEfElqBPBdR2Q4GUWLD70ZXMFUgYMhMMtCSSquiBNmk60SUwkQr9VR4ZCh1KxYK9JUIvqm5D96N2Fpp7uKZZ43DEdunUJdXWbTqaAfi/KY+DtVQAU0OOd8aU4MWjuhnyC6QDGkfC3oFOfCqj8UNCWCRSdBm4+Fr57Iuk5D3dklpl/QirnNMsm1aIc2mjVRVASN6SSA1mR0pTvu5CQjUdY852P1Obq1Rd33YUm6giQECirzVEaR7i9haVJ9mzu/hBXZcU6m/pB7fmp6PxxueRQLIFnG9p1t4F8vYvNO0N/7/quTfiJdNqj9pqoRnk88nfeM5KizfUQQvS5GuyzbXesGa8J8ShZb4d0PoMvWn+d+35C+yMwdN/LP35+iw0GePWoN45kp1362XjqTp/Ak0LLo4Qo+RdLcaa7cjh+qK2H7ueLRzvIujY4aTLVR3a482AJ5CT8UIxrDGJvIAWp0UqlB3W3P2OAzfnDq628/JKHAYVJ25uC1k2erZ6LlzfTVyfnphPehZj4oNc5gLIXsAuNwfqROZQvxxB8zZhOxWoC4RRzOZqyqJjfwTeWfKBKxtlYqvu+FFrlIzmvBiR/+6TH18ThT15Pza6bRHP7VXcOf9ORDw03cpINiHNsbCnqV7H0urPeloBPLRS+GyYNc6gY5SXkYrKMcLVWVxR6D6CGaTCwxgzZwDwfP2LqwB+CKMehQ1o7/1AtEdHSRRsgf7w1OlKP7sDaKnsceoLy9K8VC2A81GhkVBSC8uoJNbLNosGB4dh2weulg1R+WdXceTM3OA/S9yJOV1UUxVCkOn7X6Zvq4zZMGMYWs8Af0FRm6qyqHp7IOwo5tFZz4c6RrlWgAEDQSTZSIQeeBab31Q9cUPZGZzSBsMJzy/g7TOlEp6xWY2UMup7DenxzuQqkxk1ivy5xVVPWHmTENs2+ZCCFYSzvt3dQ8Rw4Ezam6GErXsDGaNsQdV4ws8EcuyL6BPyP7CR19qmAsEV3F9Uf3fP/+22deXhE1OhrRXPz8mvc3XdXv/VJgr7rM3Bzfe/wNQSwMEFAACAAgAKGs8URUeYBujAAAAfwEAADcAAAB1bml2ZXJzYWwtbm8tdmlkZW8vcGxheWJhY2tfYW5kX25hdmlnYXRpb25fc2V0dGluZ3MueG1sdZBBCoMwEEX3nsIbCF2HQNelRagXGHGUQJIJmVHw9k1EbWnTZd77P8OMYhQxfmJd1bWCWegpEEVLnFE173e2DAtevXEghnzCgrznSiY3LFFoIzJ62ZQewXLK//BjeGthPT/iI14w5UJnHOpLqbCZXPKwmGlj3RpQjxHTgC+Yc+iht3jDtSeIw+MM7Bv/1bmbNpsd3mlAHSK5IKr5QFW613H0F1BLAwQUAAIACAAoazxRSzOGii8FAABoHQAAMAAAAHVuaXZlcnNhbC1uby12aWRlby9mbGFzaF9wdWJsaXNoaW5nX3NldHRpbmdzLnhtbOVZ23LbNhB991dg2MljLDuxm8QjyaNI1FgT3SrSSTydjgciVyJqEGABUI7y1K/ph/VLuhAtWvIVSiJPmjx4ZIJ7zi72hiVZPf6UcjIDpZkUNW9/d88jICIZMzGteadh+/lrj2hDRUy5FFDzhPTIcX2nmuVjznQSgDEoqgnSCH2UmZqXGJMdVSqXl5e7TGfK3pU8N8ivdyOZVjIFGoQBVck4neOPmWegvSsGBwL8S6W4gtV3dgipFkw9GeccCIvRcsHspihvc6oTr1KIjWl0MVUyF3FTcqmImo5r3i9Nv7XfermUKahaLAVhfaLruGiXzRGNY2atoDxgn4EkwKYJmru/d+CRSxabpOa93HtheVC+cptnwV5snlqepkQvCHOlIAVDY2pocVloVDABheEAXTcqByRdW1uRNPDJlAvFUjwXNGVRiHeI9VXNa4XnI7/tj/x+0z8/HXULU50RYSfs+k6YoNtp+ef9QegH5ydhr7sxKPQ/hhuANrXMmX448gO/H/qj87edwYYId6OuMX6v0eluiPngvw064aaa+o3eppDhyaDvhjk5G/qjbqf/7jwcDLphZ3iNWuTwSrZWK+uJX8UCkblaTW+T5OlYUMax2dzIcQ0G2xWnagqhbDOsxgnlGjzyZwbT33LKmZnbCsWudgGQNXQGkRnZ6qt5tqK8a7qCEA3Dkixr+/BNWdqvXq9tvVJov97WnVZWy2Y3TKSRT2z9/t5haf6bg4fNv8fQKjWGRgk2MbPsQasrSylmkTQybIYdEm5sc5JzHuRZJpW5bmOri6UR99BUJ1KsRd5ek7HkcekxSMcQ92kKK60/uGCijZL7HplgjnL05SADQQIq8LhhBv0blQQ6H2vDzOKYaV9JNxSjnCAfnodAesEtf0cJVXotKcvQ2hYf1X/vSwP6j8LdxdK9ogFnqMWWhpO8L2LSUvQSj0cX8SEIF7ETzBxusweUkxGK6g0kSYNzJ+EU68hF8AOMNTPgJCpzHpO5zAlnF+hnSTDj8xT/S4CsHstkomS6WMXRwRC9CMuMwSXExy6KzlBFmiMS55SMgyk0/JWzz2QME6mQF+gMw4brTBf8uxsRZ1Tra1K6tPFZcbh1+i3/4zO7QRrPKA4Km5FjeUOama3w0zkR0ixx6I6I5pgVNigxixf3XPa2++VhKDsMxvkbRWONX7M05/Rb0pcOWaHeYsi3o2WTwD9qgbPahM4WhW6Ld0GNJc4wJAUn3ojwdGAiB1fCiAoiBZ8TGuGAom3bmDGZa1wpGkRBrb/cwgKPabq4muJJhhpVDMqJcm//xcuDw19fvX5ztFv59+9/nj8IuhrdhpxadcXs1nxw4HdG3ni4eAR3zxDvhroxyj8Cunegd8ZtauYDw70z8o4R3xl7c9B3Bt4a9x9BPjD038K2pUpt14lvxfPu5z8HeMca3WiGnfed8OwOgkUp3B7YqhU7TN49Wy5m7O91tAz8xqh5QjBcp90wOHJpD32JndhECTaYiX0J4oIZnIYYU9+J3obOaRYd+e+dCDGITp3UTW1/4LThdy5So2J2HK7MjU4m4CwwLc42nAY4S3F4jZ+ss39Nn3Wqy2/corfWuv4f7eerH22L/rWl9gNURcnWUvfnOCC2GaAf2O3f9zufH/nFzGj5ctZFuEfVBSgSSsmd5IfLV5CkIybSBREAkBQfst0cGMOTtqv1xA/8XuftoNv6CY6G79SDxVX52WHtO0P5/nv9w5y9kzLBUnSrfTAvv+bVDw/2qpW7b+3sINv619H6zn9QSwMEFAACAAgAKGs8UQ57xyBlAwAAlwwAACoAAAB1bml2ZXJzYWwtbm8tdmlkZW8vZmxhc2hfc2tpbl9zZXR0aW5ncy54bWyVV9tO4zAQfecrqu47XQq7BSlU6g0JbRfQ0u2720xbq44d2U7Z/v2OL0mcNiGFCAnPnGPP5XgsIrWnvHMAqajgj91+d3jV6UTrTErgegFJyoiGDo0fu09/5/Nuz7kFE/IdtKZ8q4wlt1ngKtNa8Ou14Br3uOZCJoR1h9+e7E/Us8g2lsCQLuVsyBrKY37078fTiyj+jLvxYDp5aCKsRZISfpyLrbhekfV+K0XGYxParfmaaLtjCpJRvm+NiFGlnzUklZhmN7P+rH8ZJZWgFJiQHqaj/uhnK4uRFbAi+8Hd/d3oQk551OeNOaEdqKLa0gb9we3gromWki1UizyZTW+mt814jrtXu/JpXI6g4Z9uzRyFfwT5pc1FmqVf0UgqxdYU9IQzMF8rhwkS4/VDwvTBfK0Ek5A5qFWQitEY2yBk7KT43XxN4KZa+j/DIRGZuy0FezNNOJkeRiErBkMtM4h6+cr51E58vGYaLxMMN4QpBISmEvSGGb6RTOXbVG0l7g98UB4HIG8oEUvBsgQmLt4AWLWX+MlkbOdKGF9hCwKUcPDGIMLSWCJfsKxnyMBYIt9Nt145O57BTz2Ok+thTHwzP68+eoETXOb1yle515w0N7dcBUd7Q45JRAxDK6sFTcB0LepZmwupdxZTxMmBbonGN+m3wa2ONhkV9U4cXmn1uoo01Qzq5LYWmVQYDLqXPlvfuRqPo7iHQ430HDY6R1eNZVPMaxFqwa7ble63K+rm1h2Nb8ljNyFyD3IhBFPdjufh/cNt3Kt8zjDTGt9SkM98Iy7kcKEh3N8m0QQW7gpeCidak/UuwZCaMigq6hpb37/IH1vXWJ4lK5Az1AOFXJBVm8Pt6HbH8FcvKXxAXCU0OB1T73A7Tmih98DgBQBErnf5bXAL50kypimDA+QzJTDYhJsyixSqvy5fI66qJAPLRXr0I6gUSoirOmoIS4yrnuE87ZrXZKVsZpWJkg/3cqRUxn0+JY1YwwFp115JlY3RX1dB7FWlnCTT4l0Tqf2m5drnTg4w4jSxAwgdwfE1HsdhQqS+KtaZV+vMXoZgHq1iM5UTajxNFDNmh/06ivWcztgFXs/hRgKE89Uar4IX4BccV4LI+KWAVJ6EGrdjY474aNpxjYM+SXXUC0yuOUUb8G/8h2T4H1BLAwQUAAIACAAoazxR+uc3TioFAADyHAAALwAAAHVuaXZlcnNhbC1uby12aWRlby9odG1sX3B1Ymxpc2hpbmdfc2V0dGluZ3MueG1s3VndUts4FL7nKTTe6WUJ9GfbMglMmpjB0/xtbNoyOzuMYp/EWmTJK8mh6dU+zT7YPskexcQkEEDpEjrtBRMsn+/T0fm3XT/6knEyBaWZFA1vf3fPIyBimTAxaXin0fHztx7RhoqEcimg4QnpkaPDnXpejDjTaQjGoKgmSCP0QW4aXmpMflCrXV5e7jKdK3tX8sIgv96NZVbLFWgQBlQt53SGP2aWg/auGBwI8C+T4gp2uLNDSL1k6sqk4EBYgpoLZg9F+YnJuFcrpUY0vpgoWYikJblURE1GDe+Xlt/eb79cyJRMbZaBsCbRh7hol80BTRJmlaA8ZF+BpMAmKWq7v/fKI5csMWnDe7n3wvKgfO02z5y9PDu1PC2JRhDmaoMMDE2ooeVluaOCMSj0BuhDowpA0pW1JUkDX0y1UC4lM0EzFkd4h1hTNbx2dD70j/2h32v556fDTqmqMyIKoo7vhAk7Qds/7/UjPzw/ibqdjUGR/znaALSpZs70g6Ef+r3IH56/D/obItyVusb43WbQ2RDzyX8fBtGmO/Wa3U0hg5N+zw1zcjbwh52g9+E86vc7UTC4Rs1jeCla67XVwK9jgshCLYe3SYtsJCjjWGtuxLgGg9WKUzWBSB4zzMYx5Ro88mcOk98KypmZ2QzFonYBkDd1DrEZ2uxreDajvGu6khAVw5Sscvv1uyq137xdOXqt3P36WGu1rFe1bpBKI59Y+/2915X6717dr/4ditapMTROsYiZRQ1aXllIMYuksWFTrJBw45jjgvOwyHOpzHUZW16slLiDpj6WYsXz9pqMJE8qi0E2gqRHM4y/wbHwyBiDkqPx+jkIElKB7YUZNGhcIXQx0oaZeVs5vpJuKkY5wdaB/Q9IN7xl4DilSq9EYeVLW9Pjw9970oD+o7RvuXSnaMgZ7mJzwUneFwlpK3qJ7dBFfADCRewEQ4XbcAHlpISiegNJ0uTcSTjDxHER/AQjzQw4icqCJ2QmC8LZBdpZEgzxIsP/UiDLfZiMlczmq5xqQ/TcLVMGl5AcuWx0hltkBSJxLsk5mHKHvwr2lYxgLBXyAp2i23Cd6ZJ/dyPinGp9TUoXOj4ru1nQa/ufn9kD0mRKcTLYjBzzGbLcbIWfzoiQZoFDc8S0wKiwTklYMr/ncrbdb3dDVVLQz4/kjRV+zbKC08ekrwyyRL1Fl29nl00c/6AGztumdDpPdJu8c2pMcYYuKTnxRoyNg4kCXAljKogUfEZojBOJtmVjymShcaUsECW1/nYNSzyG6fxqgg8tuKNKQDlR7u2/ePnq9a9v3r472K39+/c/z+8FXc1qA07tduWw1rp3wndG3niaeAB3x9Tuhroxuz8AunOCd8ZtquY907wzcs1M74y9Odk7A2/N9w8g75nyb2GPpcps1Ulu+XP9A58DPLBKN1tR8DGIztYQzFPh9sBWr9npcf0wOR+qb8ySo+83TIZ+c9g6Ieig004UHrgUhJ7E2mviFEvK2L7ncMH0TyP0ou9Eb53lNH0O/Y9OhOg2p9rptm2v73TgDy5Sw3JaHCxNik4qYPeflN0M+z9nGY6ryZPV8v9TWZ0y8ZGL8taK1Y9RcNY+vbJ7K05Zo7ZUcICqON1asP7ATeD7+eQntvTa6NfrGi4JIWMW9ESd92d+1zJcvGB1Ee5SdQGKRFJyJ/nB4jUiCcRYuiBCAJLhc7ObARN40uq0GvSh3w3e9zvtrUY/cwv/H6LkPK75yqvqu8HKh4LqBfbql7UdXF/9Tnm48x9QSwMEFAACAAgAKGs8UexMWVK2AQAAegYAACgAAAB1bml2ZXJzYWwtbm8tdmlkZW8vaHRtbF9za2luX3NldHRpbmdzLmpzjZRRT4MwEMff9ykWfDWLMpTNtzkwWeKDiXszPhR2Y2Sl17QdOo3fXco2LXDo6Av98+v/eld6n4Nh9XipN7wbftbv9fypOa81sJpRO7hs6rxHL6zuaZ6vYJkXwHMBXgspT0t/5K9fgjL2RG2a7J+trXb8PLRf1oxrF5eEhSI0TWglob0R2jsV+KOR2TGrQ0ZOmZOdMShGKQoDwowEqoLVjHfxUD9ugi0YS1D/oGuWQsP0xp/cR73kr2NwH0bzqculWEgm9o+Y4Shh6TZTuBOrY/yxHS692UtQ1YFv+8LyXJuFgaIdOL6O/djvJ6UCreEYdxrN/NktCXOWAHcTCoNJMPsDbRh3C9qiy1zn5kSHfjgOA5eWLINOleZxdB2Nm5iovDrV7AQ/cAbeTV8ykrM9qHOsUO7kGQcoFWa2Il00tINEObJVLrIDF03tIDm7WWvb92/UHWOUoFr9/BVXdrhMpxiNa4ata7Yhbm3R11zO6AyGvNy6FfWR6gucEqm4SGiSWlySmzHtTmPnL1XaTG1BLRF51TztoYCumgmohVijFZgxLN0UlVal8+o2CnLn6dk5trY5+PoGUEsDBBQAAgAIAChrPFG45zzyXgAAAGMAAAAlAAAAdW5pdmVyc2FsLW5vLXZpZGVvL2xvY2FsX3NldHRpbmdzLnhtbA3KvQ5AQAwA4N1TNN39bQbHZrTgARoakfRacUd4e7d9w9f2rxd4+AqHqcO6qBBYV9sO3R0u85A3CCGSbiSm7FANoe+yVmwlmTjGFAOcQh9fM/uEyCP5NIdbBMsu+wFQSwECAAAUAAIACAAmazxRXK2x+KEDAADvDAAAGAAAAAAAAAABAAAAAAAAAAAAbm9uZS9jb21tb25fbWVzc2FnZXMubG5nUEsBAgAAFAACAAgAJms8URUeYBujAAAAfwEAACkAAAAAAAAAAQAAAAAA1wMAAG5vbmUvcGxheWJhY2tfYW5kX25hdmlnYXRpb25fc2V0dGluZ3MueG1sUEsBAgAAFAACAAgAJms8UR9UimowAwAAxw4AACIAAAAAAAAAAQAAAAAAwQQAAG5vbmUvZmxhc2hfcHVibGlzaGluZ19zZXR0aW5ncy54bWxQSwECAAAUAAIACAAmazxRcVeUnRUBAADRAgAAHAAAAAAAAAABAAAAAAAxCAAAbm9uZS9mbGFzaF9za2luX3NldHRpbmdzLnhtbFBLAQIAABQAAgAIACZrPFHXm3CWKwMAAG8OAAAhAAAAAAAAAAEAAAAAAIAJAABub25lL2h0bWxfcHVibGlzaGluZ19zZXR0aW5ncy54bWxQSwECAAAUAAIACAAmazxRjnP2+moAAADlAAAAGgAAAAAAAAABAAAAAADqDAAAbm9uZS9odG1sX3NraW5fc2V0dGluZ3MuanNQSwECAAAUAAIACAAmazxRvH0190oAAABJAAAAFwAAAAAAAAABAAAAAACMDQAAbm9uZS9sb2NhbF9zZXR0aW5ncy54bWxQSwECAAAUAAIACAAoazxRnF4yCBQGAAA3FwAAJgAAAAAAAAABAAAAAAALDgAAdW5pdmVyc2FsLW5vLXZpZGVvL2NvbW1vbl9tZXNzYWdlcy5sbmdQSwECAAAUAAIACAAoazxRFR5gG6MAAAB/AQAANwAAAAAAAAABAAAAAABjFAAAdW5pdmVyc2FsLW5vLXZpZGVvL3BsYXliYWNrX2FuZF9uYXZpZ2F0aW9uX3NldHRpbmdzLnhtbFBLAQIAABQAAgAIAChrPFFLM4aKLwUAAGgdAAAwAAAAAAAAAAEAAAAAAFsVAAB1bml2ZXJzYWwtbm8tdmlkZW8vZmxhc2hfcHVibGlzaGluZ19zZXR0aW5ncy54bWxQSwECAAAUAAIACAAoazxRDnvHIGUDAACXDAAAKgAAAAAAAAABAAAAAADYGgAAdW5pdmVyc2FsLW5vLXZpZGVvL2ZsYXNoX3NraW5fc2V0dGluZ3MueG1sUEsBAgAAFAACAAgAKGs8UfrnN04qBQAA8hwAAC8AAAAAAAAAAQAAAAAAhR4AAHVuaXZlcnNhbC1uby12aWRlby9odG1sX3B1Ymxpc2hpbmdfc2V0dGluZ3MueG1sUEsBAgAAFAACAAgAKGs8UexMWVK2AQAAegYAACgAAAAAAAAAAQAAAAAA/CMAAHVuaXZlcnNhbC1uby12aWRlby9odG1sX3NraW5fc2V0dGluZ3MuanNQSwECAAAUAAIACAAoazxRuOc88l4AAABjAAAAJQAAAAAAAAABAAAAAAD4JQAAdW5pdmVyc2FsLW5vLXZpZGVvL2xvY2FsX3NldHRpbmdzLnhtbFBLBQYAAAAADgAOAIgEAACZJgAAAAA="/>
  <p:tag name="ISPRING_LMS_API_VERSION" val="SCORM 2004 (2nd edition)"/>
  <p:tag name="ISPRING_CMI5_LAUNCH_METHOD" val="any window"/>
  <p:tag name="ISPRINGCLOUDFOLDERID" val="1"/>
  <p:tag name="ISPRINGONLINEFOLDERID" val="1"/>
  <p:tag name="ISPRING_CURRENT_PLAYER_ID" val="universal-no-video"/>
  <p:tag name="ISPRING_FIRST_PUBLISH" val="1"/>
  <p:tag name="ISPRING_ULTRA_SCORM_COURCE_TITLE" val="M12H Sect 4.5 Applications of Trigonometry"/>
  <p:tag name="ISPRING_OUTPUT_FOLDER" val="[[&quot;\uFFFD\uFFFDQj{D1961B4B-4104-4DBD-91AB-5334FB564497}&quot;,&quot;C:\\Users\\e15108\\Documents\\Website BCMATH\\m12h\\Online Notes&quot;],[&quot;\uFFFDʾ\&quot;{58857F64-F778-46F3-A3E4-9740F72F057B}&quot;,&quot;C:\\Users\\Danny\\OneDrive - SD41\\Math 12 Hon&quot;]]"/>
  <p:tag name="ISPRING_SCORM_PASSING_SCORE" val="82.000000"/>
  <p:tag name="ISPRING_PRESENTATION_TITLE" val="M12H Sect 4.5 Applications of Trigonometry"/>
  <p:tag name="ISPRING_SCORM_ENDPOINT" val="&lt;endpoint&gt;&lt;enable&gt;0&lt;/enable&gt;&lt;lrs&gt;http://&lt;/lrs&gt;&lt;auth&gt;0&lt;/auth&gt;&lt;login&gt;&lt;/login&gt;&lt;password&gt;&lt;/password&gt;&lt;key&gt;&lt;/key&gt;&lt;name&gt;&lt;/name&gt;&lt;email&gt;&lt;/email&gt;&lt;/endpoint&gt;&#10;"/>
  <p:tag name="ISPRING_PUBLISH_SETTINGS" val="{&quot;commonSettings&quot;:{&quot;webSettings&quot;:{&quot;useMobileViewer&quot;:&quot;T_FALSE&quot;},&quot;lmsSettings&quot;:{&quot;useMobileViewer&quot;:&quot;T_FALSE&quot;},&quot;cloudSettings&quot;:{&quot;useMobileViewer&quot;:&quot;T_FALSE&quot;},&quot;ispringLmsSettings&quot;:{&quot;useMobileViewer&quot;:&quot;T_FALSE&quot;},&quot;playerId&quot;:&quot;universal&quot;,&quot;studioSettings&quot;:{&quot;useMobileViewer&quot;:&quot;T_FALSE&quot;}},&quot;advancedSettings&quot;:{&quot;enableTextAllocation&quot;:&quot;T_TRUE&quot;,&quot;viewingFromLocalDrive&quot;:&quot;T_TRUE&quot;,&quot;contentScale&quot;:75,&quot;contentScaleMode&quot;:&quot;SCALE&quot;},&quot;accessibilitySettings&quot;:{&quot;enabled&quot;:&quot;T_FALSE&quot;},&quot;compressionSettings&quot;:{&quot;imageSettings&quot;:{&quot;jpegQuality&quot;:70,&quot;optimizeImageForResolution&quot;:&quot;T_FALSE&quot;},&quot;audioQuality&quot;:70,&quot;videoQuality&quot;:65},&quot;protectionSettings&quot;:{&quot;watermarkEnabled&quot;:&quot;T_FALSE&quot;,&quot;watermarkPosition&quot;:&quot;MIDDLE_CENTER&quot;,&quot;openWatermarkUrl&quot;:&quot;T_FALSE&quot;,&quot;watermarkUrl&quot;:&quot;https://&quot;,&quot;openWatermarkWebPageInNewWindow&quot;:&quot;T_FALSE&quot;,&quot;displayAfterEnabled&quot;:&quot;T_FALSE&quot;,&quot;displayUntilEnabled&quot;:&quot;T_FALSE&quot;,&quot;domainRestrictionEnabled&quot;:&quot;T_TRUE&quot;,&quot;domainRestriction&quot;:&quot;www.bcmath.ca;bcmath.ca&quot;,&quot;enablePassword&quot;:&quot;T_FALSE&quot;},&quot;videoSettings&quot;:{&quot;videoCompressionSettings&quot;:{&quot;audioQuality&quot;:70,&quot;videoQuality&quot;:75},&quot;secondsOnEachSlide&quot;:5,&quot;hostingSettings&quot;:{}},&quot;ispringOnlineSettings&quot;:{&quot;onlineDestinationFolderId&quot;:&quot;1&quot;},&quot;cloudSettings&quot;:{&quot;onlineDestinationFolderId&quot;:&quot;1&quot;},&quot;wordSettings&quot;:{&quot;printCopies&quot;:1},&quot;studioSettings&quot;:{}}"/>
  <p:tag name="ISPRING_SCORM_RATE_QUIZZES" val="0"/>
</p:tagLst>
</file>

<file path=ppt/tags/tag10.xml><?xml version="1.0" encoding="utf-8"?>
<p:tagLst xmlns:a="http://schemas.openxmlformats.org/drawingml/2006/main" xmlns:r="http://schemas.openxmlformats.org/officeDocument/2006/relationships" xmlns:p="http://schemas.openxmlformats.org/presentationml/2006/main">
  <p:tag name="GENSWF_SLIDE_UID" val="{8ECCAAE8-3A95-4E50-94E8-2860089ACE2C}:260"/>
</p:tagLst>
</file>

<file path=ppt/tags/tag11.xml><?xml version="1.0" encoding="utf-8"?>
<p:tagLst xmlns:a="http://schemas.openxmlformats.org/drawingml/2006/main" xmlns:r="http://schemas.openxmlformats.org/officeDocument/2006/relationships" xmlns:p="http://schemas.openxmlformats.org/presentationml/2006/main">
  <p:tag name="GENSWF_SLIDE_UID" val="{4519A8A2-CD29-45C8-873A-318879FEBB5F}:276"/>
</p:tagLst>
</file>

<file path=ppt/tags/tag12.xml><?xml version="1.0" encoding="utf-8"?>
<p:tagLst xmlns:a="http://schemas.openxmlformats.org/drawingml/2006/main" xmlns:r="http://schemas.openxmlformats.org/officeDocument/2006/relationships" xmlns:p="http://schemas.openxmlformats.org/presentationml/2006/main">
  <p:tag name="GENSWF_SLIDE_UID" val="{1CA018F8-CEDA-4595-A325-232014F48DCE}:269"/>
</p:tagLst>
</file>

<file path=ppt/tags/tag13.xml><?xml version="1.0" encoding="utf-8"?>
<p:tagLst xmlns:a="http://schemas.openxmlformats.org/drawingml/2006/main" xmlns:r="http://schemas.openxmlformats.org/officeDocument/2006/relationships" xmlns:p="http://schemas.openxmlformats.org/presentationml/2006/main">
  <p:tag name="GENSWF_SLIDE_UID" val="{820DC578-F61E-41AF-8563-F38D04979E09}:268"/>
</p:tagLst>
</file>

<file path=ppt/tags/tag14.xml><?xml version="1.0" encoding="utf-8"?>
<p:tagLst xmlns:a="http://schemas.openxmlformats.org/drawingml/2006/main" xmlns:r="http://schemas.openxmlformats.org/officeDocument/2006/relationships" xmlns:p="http://schemas.openxmlformats.org/presentationml/2006/main">
  <p:tag name="GENSWF_SLIDE_UID" val="{364951CA-2E0D-48BC-9056-D5EEBAC4567B}:261"/>
</p:tagLst>
</file>

<file path=ppt/tags/tag15.xml><?xml version="1.0" encoding="utf-8"?>
<p:tagLst xmlns:a="http://schemas.openxmlformats.org/drawingml/2006/main" xmlns:r="http://schemas.openxmlformats.org/officeDocument/2006/relationships" xmlns:p="http://schemas.openxmlformats.org/presentationml/2006/main">
  <p:tag name="GENSWF_SLIDE_UID" val="{46564D39-FB78-4C37-9020-985CBEA65ACD}:264"/>
</p:tagLst>
</file>

<file path=ppt/tags/tag16.xml><?xml version="1.0" encoding="utf-8"?>
<p:tagLst xmlns:a="http://schemas.openxmlformats.org/drawingml/2006/main" xmlns:r="http://schemas.openxmlformats.org/officeDocument/2006/relationships" xmlns:p="http://schemas.openxmlformats.org/presentationml/2006/main">
  <p:tag name="GENSWF_SLIDE_UID" val="{8681BB03-59A1-4849-BC88-91EF17FF5004}:277"/>
</p:tagLst>
</file>

<file path=ppt/tags/tag17.xml><?xml version="1.0" encoding="utf-8"?>
<p:tagLst xmlns:a="http://schemas.openxmlformats.org/drawingml/2006/main" xmlns:r="http://schemas.openxmlformats.org/officeDocument/2006/relationships" xmlns:p="http://schemas.openxmlformats.org/presentationml/2006/main">
  <p:tag name="GENSWF_SLIDE_UID" val="{9CF9F97F-D621-44CA-A703-3604B416848B}:272"/>
</p:tagLst>
</file>

<file path=ppt/tags/tag18.xml><?xml version="1.0" encoding="utf-8"?>
<p:tagLst xmlns:a="http://schemas.openxmlformats.org/drawingml/2006/main" xmlns:r="http://schemas.openxmlformats.org/officeDocument/2006/relationships" xmlns:p="http://schemas.openxmlformats.org/presentationml/2006/main">
  <p:tag name="GENSWF_SLIDE_UID" val="{C7AC0125-DB86-4EE5-A7FF-743C5C1A20BB}:273"/>
</p:tagLst>
</file>

<file path=ppt/tags/tag2.xml><?xml version="1.0" encoding="utf-8"?>
<p:tagLst xmlns:a="http://schemas.openxmlformats.org/drawingml/2006/main" xmlns:r="http://schemas.openxmlformats.org/officeDocument/2006/relationships" xmlns:p="http://schemas.openxmlformats.org/presentationml/2006/main">
  <p:tag name="GENSWF_SLIDE_UID" val="{25212F2B-0623-4812-A173-3CB96723178F}:256"/>
</p:tagLst>
</file>

<file path=ppt/tags/tag3.xml><?xml version="1.0" encoding="utf-8"?>
<p:tagLst xmlns:a="http://schemas.openxmlformats.org/drawingml/2006/main" xmlns:r="http://schemas.openxmlformats.org/officeDocument/2006/relationships" xmlns:p="http://schemas.openxmlformats.org/presentationml/2006/main">
  <p:tag name="GENSWF_SLIDE_UID" val="{6C80530B-B539-48BF-A6C8-9C37FF83BAF0}:274"/>
</p:tagLst>
</file>

<file path=ppt/tags/tag4.xml><?xml version="1.0" encoding="utf-8"?>
<p:tagLst xmlns:a="http://schemas.openxmlformats.org/drawingml/2006/main" xmlns:r="http://schemas.openxmlformats.org/officeDocument/2006/relationships" xmlns:p="http://schemas.openxmlformats.org/presentationml/2006/main">
  <p:tag name="GENSWF_SLIDE_UID" val="{20D96483-FA35-4D54-8F3F-4F9FF605AF93}:258"/>
</p:tagLst>
</file>

<file path=ppt/tags/tag5.xml><?xml version="1.0" encoding="utf-8"?>
<p:tagLst xmlns:a="http://schemas.openxmlformats.org/drawingml/2006/main" xmlns:r="http://schemas.openxmlformats.org/officeDocument/2006/relationships" xmlns:p="http://schemas.openxmlformats.org/presentationml/2006/main">
  <p:tag name="GENSWF_SLIDE_UID" val="{A1392317-70D2-4E03-9339-6C07FCFE602D}:259"/>
</p:tagLst>
</file>

<file path=ppt/tags/tag6.xml><?xml version="1.0" encoding="utf-8"?>
<p:tagLst xmlns:a="http://schemas.openxmlformats.org/drawingml/2006/main" xmlns:r="http://schemas.openxmlformats.org/officeDocument/2006/relationships" xmlns:p="http://schemas.openxmlformats.org/presentationml/2006/main">
  <p:tag name="GENSWF_SLIDE_UID" val="{5C71BEEF-6628-43AD-B77E-8A840DCAE916}:265"/>
</p:tagLst>
</file>

<file path=ppt/tags/tag7.xml><?xml version="1.0" encoding="utf-8"?>
<p:tagLst xmlns:a="http://schemas.openxmlformats.org/drawingml/2006/main" xmlns:r="http://schemas.openxmlformats.org/officeDocument/2006/relationships" xmlns:p="http://schemas.openxmlformats.org/presentationml/2006/main">
  <p:tag name="GENSWF_SLIDE_UID" val="{6179C9E0-5212-4DBD-87A2-028AECC75CDA}:275"/>
</p:tagLst>
</file>

<file path=ppt/tags/tag8.xml><?xml version="1.0" encoding="utf-8"?>
<p:tagLst xmlns:a="http://schemas.openxmlformats.org/drawingml/2006/main" xmlns:r="http://schemas.openxmlformats.org/officeDocument/2006/relationships" xmlns:p="http://schemas.openxmlformats.org/presentationml/2006/main">
  <p:tag name="GENSWF_SLIDE_UID" val="{6CF3B595-3FBA-4A9B-82FE-B1191B10EFF7}:271"/>
</p:tagLst>
</file>

<file path=ppt/tags/tag9.xml><?xml version="1.0" encoding="utf-8"?>
<p:tagLst xmlns:a="http://schemas.openxmlformats.org/drawingml/2006/main" xmlns:r="http://schemas.openxmlformats.org/officeDocument/2006/relationships" xmlns:p="http://schemas.openxmlformats.org/presentationml/2006/main">
  <p:tag name="GENSWF_SLIDE_UID" val="{C93F7110-20AB-4415-A7C1-75CFAF89664E}:278"/>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Math_Settings xmlns="d00fb86e-a52e-4f2f-9300-62c8872f8705" xsi:nil="true"/>
    <Owner xmlns="d00fb86e-a52e-4f2f-9300-62c8872f8705">
      <UserInfo>
        <DisplayName/>
        <AccountId xsi:nil="true"/>
        <AccountType/>
      </UserInfo>
    </Owner>
    <Distribution_Groups xmlns="d00fb86e-a52e-4f2f-9300-62c8872f8705" xsi:nil="true"/>
    <Invited_Teachers xmlns="d00fb86e-a52e-4f2f-9300-62c8872f8705" xsi:nil="true"/>
    <Invited_Students xmlns="d00fb86e-a52e-4f2f-9300-62c8872f8705" xsi:nil="true"/>
    <LMS_Mappings xmlns="d00fb86e-a52e-4f2f-9300-62c8872f8705" xsi:nil="true"/>
    <Templates xmlns="d00fb86e-a52e-4f2f-9300-62c8872f8705" xsi:nil="true"/>
    <FolderType xmlns="d00fb86e-a52e-4f2f-9300-62c8872f8705" xsi:nil="true"/>
    <Student_Groups xmlns="d00fb86e-a52e-4f2f-9300-62c8872f8705">
      <UserInfo>
        <DisplayName/>
        <AccountId xsi:nil="true"/>
        <AccountType/>
      </UserInfo>
    </Student_Groups>
    <DefaultSectionNames xmlns="d00fb86e-a52e-4f2f-9300-62c8872f8705" xsi:nil="true"/>
    <Students xmlns="d00fb86e-a52e-4f2f-9300-62c8872f8705">
      <UserInfo>
        <DisplayName/>
        <AccountId xsi:nil="true"/>
        <AccountType/>
      </UserInfo>
    </Students>
    <IsNotebookLocked xmlns="d00fb86e-a52e-4f2f-9300-62c8872f8705" xsi:nil="true"/>
    <Is_Collaboration_Space_Locked xmlns="d00fb86e-a52e-4f2f-9300-62c8872f8705" xsi:nil="true"/>
    <Self_Registration_Enabled xmlns="d00fb86e-a52e-4f2f-9300-62c8872f8705" xsi:nil="true"/>
    <Has_Teacher_Only_SectionGroup xmlns="d00fb86e-a52e-4f2f-9300-62c8872f8705" xsi:nil="true"/>
    <CultureName xmlns="d00fb86e-a52e-4f2f-9300-62c8872f8705" xsi:nil="true"/>
    <AppVersion xmlns="d00fb86e-a52e-4f2f-9300-62c8872f8705" xsi:nil="true"/>
    <TeamsChannelId xmlns="d00fb86e-a52e-4f2f-9300-62c8872f8705" xsi:nil="true"/>
    <Teams_Channel_Section_Location xmlns="d00fb86e-a52e-4f2f-9300-62c8872f8705" xsi:nil="true"/>
    <NotebookType xmlns="d00fb86e-a52e-4f2f-9300-62c8872f8705" xsi:nil="true"/>
    <Teachers xmlns="d00fb86e-a52e-4f2f-9300-62c8872f8705">
      <UserInfo>
        <DisplayName/>
        <AccountId xsi:nil="true"/>
        <AccountType/>
      </UserInfo>
    </Teacher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547715D9D1D2C146AE4620C3665BB8EF" ma:contentTypeVersion="35" ma:contentTypeDescription="Create a new document." ma:contentTypeScope="" ma:versionID="c551eba71778704a2dce5da3a7899f08">
  <xsd:schema xmlns:xsd="http://www.w3.org/2001/XMLSchema" xmlns:xs="http://www.w3.org/2001/XMLSchema" xmlns:p="http://schemas.microsoft.com/office/2006/metadata/properties" xmlns:ns3="d00fb86e-a52e-4f2f-9300-62c8872f8705" xmlns:ns4="0592969b-b9e0-4bc7-baa3-fba5b5725717" targetNamespace="http://schemas.microsoft.com/office/2006/metadata/properties" ma:root="true" ma:fieldsID="148f8cfc73eb5ef71d8e8afc98991693" ns3:_="" ns4:_="">
    <xsd:import namespace="d00fb86e-a52e-4f2f-9300-62c8872f8705"/>
    <xsd:import namespace="0592969b-b9e0-4bc7-baa3-fba5b5725717"/>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DateTaken" minOccurs="0"/>
                <xsd:element ref="ns3:MediaServiceLocation" minOccurs="0"/>
                <xsd:element ref="ns3:NotebookType" minOccurs="0"/>
                <xsd:element ref="ns3:FolderType" minOccurs="0"/>
                <xsd:element ref="ns3:Owner" minOccurs="0"/>
                <xsd:element ref="ns3:DefaultSectionNames" minOccurs="0"/>
                <xsd:element ref="ns3:Templates" minOccurs="0"/>
                <xsd:element ref="ns3:CultureName" minOccurs="0"/>
                <xsd:element ref="ns3:AppVersion" minOccurs="0"/>
                <xsd:element ref="ns3:Teachers" minOccurs="0"/>
                <xsd:element ref="ns3:Students" minOccurs="0"/>
                <xsd:element ref="ns3:Student_Groups" minOccurs="0"/>
                <xsd:element ref="ns3:Invited_Teachers" minOccurs="0"/>
                <xsd:element ref="ns3:Invited_Students" minOccurs="0"/>
                <xsd:element ref="ns3:Self_Registration_Enabled" minOccurs="0"/>
                <xsd:element ref="ns3:Has_Teacher_Only_SectionGroup" minOccurs="0"/>
                <xsd:element ref="ns3:Is_Collaboration_Space_Locked" minOccurs="0"/>
                <xsd:element ref="ns4:SharedWithUsers" minOccurs="0"/>
                <xsd:element ref="ns4:SharedWithDetails" minOccurs="0"/>
                <xsd:element ref="ns4:SharingHintHash" minOccurs="0"/>
                <xsd:element ref="ns3:MediaServiceOCR" minOccurs="0"/>
                <xsd:element ref="ns3:TeamsChannelId" minOccurs="0"/>
                <xsd:element ref="ns3:IsNotebookLocked" minOccurs="0"/>
                <xsd:element ref="ns3:MediaServiceGenerationTime" minOccurs="0"/>
                <xsd:element ref="ns3:MediaServiceEventHashCode" minOccurs="0"/>
                <xsd:element ref="ns3:Math_Settings" minOccurs="0"/>
                <xsd:element ref="ns3:Distribution_Groups" minOccurs="0"/>
                <xsd:element ref="ns3:LMS_Mappings" minOccurs="0"/>
                <xsd:element ref="ns3:MediaServiceAutoKeyPoints" minOccurs="0"/>
                <xsd:element ref="ns3:MediaServiceKeyPoints" minOccurs="0"/>
                <xsd:element ref="ns3:Teams_Channel_Section_Location"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00fb86e-a52e-4f2f-9300-62c8872f8705"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AutoTags" ma:index="10" nillable="true" ma:displayName="MediaServiceAutoTags" ma:description="" ma:internalName="MediaServiceAutoTags" ma:readOnly="true">
      <xsd:simpleType>
        <xsd:restriction base="dms:Text"/>
      </xsd:simpleType>
    </xsd:element>
    <xsd:element name="MediaServiceDateTaken" ma:index="11" nillable="true" ma:displayName="MediaServiceDateTaken" ma:description="" ma:hidden="true" ma:internalName="MediaServiceDateTaken" ma:readOnly="true">
      <xsd:simpleType>
        <xsd:restriction base="dms:Text"/>
      </xsd:simpleType>
    </xsd:element>
    <xsd:element name="MediaServiceLocation" ma:index="12" nillable="true" ma:displayName="MediaServiceLocation" ma:description="" ma:internalName="MediaServiceLocation" ma:readOnly="true">
      <xsd:simpleType>
        <xsd:restriction base="dms:Text"/>
      </xsd:simpleType>
    </xsd:element>
    <xsd:element name="NotebookType" ma:index="13" nillable="true" ma:displayName="Notebook Type" ma:internalName="NotebookType">
      <xsd:simpleType>
        <xsd:restriction base="dms:Text"/>
      </xsd:simpleType>
    </xsd:element>
    <xsd:element name="FolderType" ma:index="14" nillable="true" ma:displayName="Folder Type" ma:internalName="FolderType">
      <xsd:simpleType>
        <xsd:restriction base="dms:Text"/>
      </xsd:simpleType>
    </xsd:element>
    <xsd:element name="Owner" ma:index="15" nillable="true" ma:displayName="Owner"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DefaultSectionNames" ma:index="16" nillable="true" ma:displayName="Default Section Names" ma:internalName="DefaultSectionNames">
      <xsd:simpleType>
        <xsd:restriction base="dms:Note">
          <xsd:maxLength value="255"/>
        </xsd:restriction>
      </xsd:simpleType>
    </xsd:element>
    <xsd:element name="Templates" ma:index="17" nillable="true" ma:displayName="Templates" ma:internalName="Templates">
      <xsd:simpleType>
        <xsd:restriction base="dms:Note">
          <xsd:maxLength value="255"/>
        </xsd:restriction>
      </xsd:simpleType>
    </xsd:element>
    <xsd:element name="CultureName" ma:index="18" nillable="true" ma:displayName="Culture Name" ma:internalName="CultureName">
      <xsd:simpleType>
        <xsd:restriction base="dms:Text"/>
      </xsd:simpleType>
    </xsd:element>
    <xsd:element name="AppVersion" ma:index="19" nillable="true" ma:displayName="App Version" ma:internalName="AppVersion">
      <xsd:simpleType>
        <xsd:restriction base="dms:Text"/>
      </xsd:simpleType>
    </xsd:element>
    <xsd:element name="Teachers" ma:index="20" nillable="true" ma:displayName="Teachers" ma:internalName="Teacher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tudents" ma:index="21" nillable="true" ma:displayName="Students" ma:internalName="Student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tudent_Groups" ma:index="22" nillable="true" ma:displayName="Student Groups" ma:internalName="Student_Group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Invited_Teachers" ma:index="23" nillable="true" ma:displayName="Invited Teachers" ma:internalName="Invited_Teachers">
      <xsd:simpleType>
        <xsd:restriction base="dms:Note">
          <xsd:maxLength value="255"/>
        </xsd:restriction>
      </xsd:simpleType>
    </xsd:element>
    <xsd:element name="Invited_Students" ma:index="24" nillable="true" ma:displayName="Invited Students" ma:internalName="Invited_Students">
      <xsd:simpleType>
        <xsd:restriction base="dms:Note">
          <xsd:maxLength value="255"/>
        </xsd:restriction>
      </xsd:simpleType>
    </xsd:element>
    <xsd:element name="Self_Registration_Enabled" ma:index="25" nillable="true" ma:displayName="Self Registration Enabled" ma:internalName="Self_Registration_Enabled">
      <xsd:simpleType>
        <xsd:restriction base="dms:Boolean"/>
      </xsd:simpleType>
    </xsd:element>
    <xsd:element name="Has_Teacher_Only_SectionGroup" ma:index="26" nillable="true" ma:displayName="Has Teacher Only SectionGroup" ma:internalName="Has_Teacher_Only_SectionGroup">
      <xsd:simpleType>
        <xsd:restriction base="dms:Boolean"/>
      </xsd:simpleType>
    </xsd:element>
    <xsd:element name="Is_Collaboration_Space_Locked" ma:index="27" nillable="true" ma:displayName="Is Collaboration Space Locked" ma:internalName="Is_Collaboration_Space_Locked">
      <xsd:simpleType>
        <xsd:restriction base="dms:Boolean"/>
      </xsd:simpleType>
    </xsd:element>
    <xsd:element name="MediaServiceOCR" ma:index="31" nillable="true" ma:displayName="MediaServiceOCR" ma:internalName="MediaServiceOCR" ma:readOnly="true">
      <xsd:simpleType>
        <xsd:restriction base="dms:Note">
          <xsd:maxLength value="255"/>
        </xsd:restriction>
      </xsd:simpleType>
    </xsd:element>
    <xsd:element name="TeamsChannelId" ma:index="32" nillable="true" ma:displayName="Teams Channel Id" ma:internalName="TeamsChannelId">
      <xsd:simpleType>
        <xsd:restriction base="dms:Text"/>
      </xsd:simpleType>
    </xsd:element>
    <xsd:element name="IsNotebookLocked" ma:index="33" nillable="true" ma:displayName="Is Notebook Locked" ma:internalName="IsNotebookLocked">
      <xsd:simpleType>
        <xsd:restriction base="dms:Boolean"/>
      </xsd:simpleType>
    </xsd:element>
    <xsd:element name="MediaServiceGenerationTime" ma:index="34" nillable="true" ma:displayName="MediaServiceGenerationTime" ma:hidden="true" ma:internalName="MediaServiceGenerationTime" ma:readOnly="true">
      <xsd:simpleType>
        <xsd:restriction base="dms:Text"/>
      </xsd:simpleType>
    </xsd:element>
    <xsd:element name="MediaServiceEventHashCode" ma:index="35" nillable="true" ma:displayName="MediaServiceEventHashCode" ma:hidden="true" ma:internalName="MediaServiceEventHashCode" ma:readOnly="true">
      <xsd:simpleType>
        <xsd:restriction base="dms:Text"/>
      </xsd:simpleType>
    </xsd:element>
    <xsd:element name="Math_Settings" ma:index="36" nillable="true" ma:displayName="Math Settings" ma:internalName="Math_Settings">
      <xsd:simpleType>
        <xsd:restriction base="dms:Text"/>
      </xsd:simpleType>
    </xsd:element>
    <xsd:element name="Distribution_Groups" ma:index="37" nillable="true" ma:displayName="Distribution Groups" ma:internalName="Distribution_Groups">
      <xsd:simpleType>
        <xsd:restriction base="dms:Note">
          <xsd:maxLength value="255"/>
        </xsd:restriction>
      </xsd:simpleType>
    </xsd:element>
    <xsd:element name="LMS_Mappings" ma:index="38" nillable="true" ma:displayName="LMS Mappings" ma:internalName="LMS_Mappings">
      <xsd:simpleType>
        <xsd:restriction base="dms:Note">
          <xsd:maxLength value="255"/>
        </xsd:restriction>
      </xsd:simpleType>
    </xsd:element>
    <xsd:element name="MediaServiceAutoKeyPoints" ma:index="39" nillable="true" ma:displayName="MediaServiceAutoKeyPoints" ma:hidden="true" ma:internalName="MediaServiceAutoKeyPoints" ma:readOnly="true">
      <xsd:simpleType>
        <xsd:restriction base="dms:Note"/>
      </xsd:simpleType>
    </xsd:element>
    <xsd:element name="MediaServiceKeyPoints" ma:index="40" nillable="true" ma:displayName="KeyPoints" ma:internalName="MediaServiceKeyPoints" ma:readOnly="true">
      <xsd:simpleType>
        <xsd:restriction base="dms:Note">
          <xsd:maxLength value="255"/>
        </xsd:restriction>
      </xsd:simpleType>
    </xsd:element>
    <xsd:element name="Teams_Channel_Section_Location" ma:index="41" nillable="true" ma:displayName="Teams Channel Section Location" ma:internalName="Teams_Channel_Section_Location">
      <xsd:simpleType>
        <xsd:restriction base="dms:Text"/>
      </xsd:simpleType>
    </xsd:element>
    <xsd:element name="MediaLengthInSeconds" ma:index="42"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0592969b-b9e0-4bc7-baa3-fba5b5725717" elementFormDefault="qualified">
    <xsd:import namespace="http://schemas.microsoft.com/office/2006/documentManagement/types"/>
    <xsd:import namespace="http://schemas.microsoft.com/office/infopath/2007/PartnerControls"/>
    <xsd:element name="SharedWithUsers" ma:index="2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9" nillable="true" ma:displayName="Shared With Details" ma:internalName="SharedWithDetails" ma:readOnly="true">
      <xsd:simpleType>
        <xsd:restriction base="dms:Note">
          <xsd:maxLength value="255"/>
        </xsd:restriction>
      </xsd:simpleType>
    </xsd:element>
    <xsd:element name="SharingHintHash" ma:index="3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17BBFDE-AA44-4EB8-97FC-A0D4DC079274}">
  <ds:schemaRefs>
    <ds:schemaRef ds:uri="http://schemas.microsoft.com/office/2006/metadata/properties"/>
    <ds:schemaRef ds:uri="0592969b-b9e0-4bc7-baa3-fba5b5725717"/>
    <ds:schemaRef ds:uri="http://purl.org/dc/terms/"/>
    <ds:schemaRef ds:uri="d00fb86e-a52e-4f2f-9300-62c8872f8705"/>
    <ds:schemaRef ds:uri="http://schemas.microsoft.com/office/2006/documentManagement/types"/>
    <ds:schemaRef ds:uri="http://schemas.microsoft.com/office/infopath/2007/PartnerControls"/>
    <ds:schemaRef ds:uri="http://purl.org/dc/elements/1.1/"/>
    <ds:schemaRef ds:uri="http://schemas.openxmlformats.org/package/2006/metadata/core-properties"/>
    <ds:schemaRef ds:uri="http://www.w3.org/XML/1998/namespace"/>
    <ds:schemaRef ds:uri="http://purl.org/dc/dcmitype/"/>
  </ds:schemaRefs>
</ds:datastoreItem>
</file>

<file path=customXml/itemProps2.xml><?xml version="1.0" encoding="utf-8"?>
<ds:datastoreItem xmlns:ds="http://schemas.openxmlformats.org/officeDocument/2006/customXml" ds:itemID="{9282E447-C802-4BA1-96C6-286C388591C2}">
  <ds:schemaRefs>
    <ds:schemaRef ds:uri="http://schemas.microsoft.com/sharepoint/v3/contenttype/forms"/>
  </ds:schemaRefs>
</ds:datastoreItem>
</file>

<file path=customXml/itemProps3.xml><?xml version="1.0" encoding="utf-8"?>
<ds:datastoreItem xmlns:ds="http://schemas.openxmlformats.org/officeDocument/2006/customXml" ds:itemID="{FF93B2F9-9BEF-4525-B71B-76A8B7404AC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00fb86e-a52e-4f2f-9300-62c8872f8705"/>
    <ds:schemaRef ds:uri="0592969b-b9e0-4bc7-baa3-fba5b572571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Oriel</Template>
  <TotalTime>713</TotalTime>
  <Words>1627</Words>
  <Application>Microsoft Office PowerPoint</Application>
  <PresentationFormat>On-screen Show (4:3)</PresentationFormat>
  <Paragraphs>212</Paragraphs>
  <Slides>17</Slides>
  <Notes>17</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1</vt:i4>
      </vt:variant>
      <vt:variant>
        <vt:lpstr>Slide Titles</vt:lpstr>
      </vt:variant>
      <vt:variant>
        <vt:i4>17</vt:i4>
      </vt:variant>
    </vt:vector>
  </HeadingPairs>
  <TitlesOfParts>
    <vt:vector size="26" baseType="lpstr">
      <vt:lpstr>Arial</vt:lpstr>
      <vt:lpstr>Calibri</vt:lpstr>
      <vt:lpstr>Century Schoolbook</vt:lpstr>
      <vt:lpstr>Courier New</vt:lpstr>
      <vt:lpstr>Times New Roman</vt:lpstr>
      <vt:lpstr>Wingdings</vt:lpstr>
      <vt:lpstr>Wingdings 2</vt:lpstr>
      <vt:lpstr>Oriel</vt:lpstr>
      <vt:lpstr>Equation</vt:lpstr>
      <vt:lpstr>Sect. 4.4 Applications of Trigonometry</vt:lpstr>
      <vt:lpstr>Deriving an Trig. Function: </vt:lpstr>
      <vt:lpstr>I) Applications of Trigonometric Functions in the REAL world:</vt:lpstr>
      <vt:lpstr>II) Ocean Tides</vt:lpstr>
      <vt:lpstr>PowerPoint Presentation</vt:lpstr>
      <vt:lpstr>PowerPoint Presentation</vt:lpstr>
      <vt:lpstr>PowerPoint Presentation</vt:lpstr>
      <vt:lpstr>PowerPoint Presentation</vt:lpstr>
      <vt:lpstr>III) Ferris Wheel Problem:</vt:lpstr>
      <vt:lpstr>PowerPoint Presentation</vt:lpstr>
      <vt:lpstr>PowerPoint Presentation</vt:lpstr>
      <vt:lpstr>PowerPoint Presentation</vt:lpstr>
      <vt:lpstr>IV) Earth and Sun in the Solar System</vt:lpstr>
      <vt:lpstr>PowerPoint Presentation</vt:lpstr>
      <vt:lpstr>PowerPoint Presentation</vt:lpstr>
      <vt:lpstr>PowerPoint Presentation</vt:lpstr>
      <vt:lpstr>PowerPoint Presentation</vt:lpstr>
    </vt:vector>
  </TitlesOfParts>
  <Company>Young's Family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M12H Sect 4.5 Applications of Trigonometry</dc:title>
  <dc:creator>Danny Young</dc:creator>
  <cp:lastModifiedBy>Danny Young</cp:lastModifiedBy>
  <cp:revision>66</cp:revision>
  <dcterms:created xsi:type="dcterms:W3CDTF">2008-10-16T06:27:10Z</dcterms:created>
  <dcterms:modified xsi:type="dcterms:W3CDTF">2024-06-03T03:04:07Z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0x010100547715D9D1D2C146AE4620C3665BB8EF</vt:lpwstr>
  </property>
</Properties>
</file>